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75" r:id="rId3"/>
    <p:sldId id="276" r:id="rId4"/>
    <p:sldId id="277" r:id="rId5"/>
    <p:sldId id="278" r:id="rId6"/>
    <p:sldId id="280" r:id="rId7"/>
    <p:sldId id="281" r:id="rId8"/>
    <p:sldId id="282" r:id="rId9"/>
    <p:sldId id="283" r:id="rId10"/>
    <p:sldId id="284" r:id="rId11"/>
    <p:sldId id="289" r:id="rId12"/>
    <p:sldId id="290" r:id="rId13"/>
    <p:sldId id="285" r:id="rId14"/>
    <p:sldId id="287" r:id="rId15"/>
    <p:sldId id="286" r:id="rId16"/>
    <p:sldId id="272"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1" roundtripDataSignature="AMtx7mhIGVjLmtCQM08rit/74mpHOHjoN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ka Aquino" initials="" lastIdx="1" clrIdx="0"/>
  <p:cmAuthor id="1" name="Beejal Parekh"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7518"/>
    <a:srgbClr val="213763"/>
    <a:srgbClr val="FE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9D9EC5-C8D8-4FF3-AB05-D50C7E67507C}">
  <a:tblStyle styleId="{C29D9EC5-C8D8-4FF3-AB05-D50C7E67507C}"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8" autoAdjust="0"/>
    <p:restoredTop sz="94660"/>
  </p:normalViewPr>
  <p:slideViewPr>
    <p:cSldViewPr snapToGrid="0">
      <p:cViewPr varScale="1">
        <p:scale>
          <a:sx n="83" d="100"/>
          <a:sy n="83" d="100"/>
        </p:scale>
        <p:origin x="816" y="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67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count.mojang.com/term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9734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625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877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8923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087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7408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66788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6792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hlinkClick r:id="rId3"/>
              </a:rPr>
              <a:t>https://account.mojang.com/terms</a:t>
            </a:r>
            <a:endParaRPr dirty="0"/>
          </a:p>
        </p:txBody>
      </p:sp>
    </p:spTree>
    <p:extLst>
      <p:ext uri="{BB962C8B-B14F-4D97-AF65-F5344CB8AC3E}">
        <p14:creationId xmlns:p14="http://schemas.microsoft.com/office/powerpoint/2010/main" val="64283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8637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74829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9444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0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6369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immunology.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pixabay.com/vectors/zombies-halloween-monster-1296507/"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vectors/boy-female-girl-human-jumping-20298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pixabay.com/vectors/zombie-undead-monster-frankenstein-156055/"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vectors/zombie-undead-monster-frankenstein-15605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vectors/boy-female-girl-human-jumping-2029800/" TargetMode="External"/><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ixabay.com/vectors/zombie-undead-monster-frankenstein-156055/" TargetMode="External"/><Relationship Id="rId5" Type="http://schemas.openxmlformats.org/officeDocument/2006/relationships/image" Target="../media/image2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ixabay.com/vectors/boy-female-girl-human-jumping-2029800/" TargetMode="External"/><Relationship Id="rId5" Type="http://schemas.openxmlformats.org/officeDocument/2006/relationships/image" Target="../media/image25.png"/><Relationship Id="rId4" Type="http://schemas.openxmlformats.org/officeDocument/2006/relationships/hyperlink" Target="https://pixabay.com/vectors/zombie-undead-monster-frankenstein-156055/"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pixabay.com/vectors/baby-crawling-child-infant-shadow-147416/" TargetMode="External"/><Relationship Id="rId13" Type="http://schemas.openxmlformats.org/officeDocument/2006/relationships/image" Target="../media/image29.png"/><Relationship Id="rId3" Type="http://schemas.openxmlformats.org/officeDocument/2006/relationships/hyperlink" Target="https://pixabay.com/vectors/zombie-undead-monster-frankenstein-156055/" TargetMode="External"/><Relationship Id="rId7" Type="http://schemas.openxmlformats.org/officeDocument/2006/relationships/image" Target="../media/image26.png"/><Relationship Id="rId12" Type="http://schemas.openxmlformats.org/officeDocument/2006/relationships/hyperlink" Target="https://pixabay.com/vectors/boy-female-girl-health-illness-202628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hyperlink" Target="https://pixabay.com/vectors/boy-female-girl-human-jumping-2029800/" TargetMode="External"/><Relationship Id="rId10" Type="http://schemas.openxmlformats.org/officeDocument/2006/relationships/hyperlink" Target="https://pixabay.com/vectors/elderly-people-pensioner-294088/" TargetMode="External"/><Relationship Id="rId4" Type="http://schemas.openxmlformats.org/officeDocument/2006/relationships/image" Target="../media/image25.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Minecraft_Mobs.pn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hyperlink" Target="http://www.youtube.com/watch?v=-muIoWofsCE"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a:extLst>
              <a:ext uri="{FF2B5EF4-FFF2-40B4-BE49-F238E27FC236}">
                <a16:creationId xmlns:a16="http://schemas.microsoft.com/office/drawing/2014/main" id="{0D58E0CC-A840-4A1F-A3FA-683E90DEDD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37643" y="912820"/>
            <a:ext cx="3076372" cy="1479860"/>
          </a:xfrm>
          <a:prstGeom prst="rect">
            <a:avLst/>
          </a:prstGeom>
        </p:spPr>
      </p:pic>
      <p:sp>
        <p:nvSpPr>
          <p:cNvPr id="17" name="Text Box 3">
            <a:extLst>
              <a:ext uri="{FF2B5EF4-FFF2-40B4-BE49-F238E27FC236}">
                <a16:creationId xmlns:a16="http://schemas.microsoft.com/office/drawing/2014/main" id="{760CB222-70D0-49A5-A763-BF062ABE0A3C}"/>
              </a:ext>
            </a:extLst>
          </p:cNvPr>
          <p:cNvSpPr txBox="1"/>
          <p:nvPr/>
        </p:nvSpPr>
        <p:spPr>
          <a:xfrm>
            <a:off x="6007159" y="3725838"/>
            <a:ext cx="2906857" cy="115380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GB" sz="1200" b="1" dirty="0">
                <a:solidFill>
                  <a:srgbClr val="F37518"/>
                </a:solidFill>
                <a:effectLst/>
                <a:latin typeface="Verdana" panose="020B0604030504040204" pitchFamily="34" charset="0"/>
                <a:ea typeface="Verdana" panose="020B0604030504040204" pitchFamily="34" charset="0"/>
                <a:cs typeface="Times New Roman" panose="02020603050405020304" pitchFamily="18" charset="0"/>
              </a:rPr>
              <a:t>Follow us</a:t>
            </a:r>
            <a:br>
              <a:rPr lang="en-GB" sz="1200" dirty="0">
                <a:solidFill>
                  <a:srgbClr val="213763"/>
                </a:solidFill>
                <a:effectLst/>
                <a:latin typeface="Verdana" panose="020B0604030504040204" pitchFamily="34" charset="0"/>
                <a:ea typeface="Verdana" panose="020B0604030504040204" pitchFamily="34" charset="0"/>
                <a:cs typeface="Times New Roman" panose="02020603050405020304" pitchFamily="18" charset="0"/>
              </a:rPr>
            </a:br>
            <a:r>
              <a:rPr lang="en-GB" sz="1200" dirty="0">
                <a:solidFill>
                  <a:srgbClr val="213763"/>
                </a:solidFill>
                <a:effectLst/>
                <a:latin typeface="Verdana" panose="020B0604030504040204" pitchFamily="34" charset="0"/>
                <a:ea typeface="Verdana" panose="020B0604030504040204" pitchFamily="34" charset="0"/>
                <a:cs typeface="Times New Roman" panose="02020603050405020304" pitchFamily="18" charset="0"/>
              </a:rPr>
              <a:t>@</a:t>
            </a:r>
            <a:r>
              <a:rPr lang="en-GB" sz="1200" dirty="0" err="1">
                <a:solidFill>
                  <a:srgbClr val="213763"/>
                </a:solidFill>
                <a:effectLst/>
                <a:latin typeface="Verdana" panose="020B0604030504040204" pitchFamily="34" charset="0"/>
                <a:ea typeface="Verdana" panose="020B0604030504040204" pitchFamily="34" charset="0"/>
                <a:cs typeface="Times New Roman" panose="02020603050405020304" pitchFamily="18" charset="0"/>
              </a:rPr>
              <a:t>britsocimm</a:t>
            </a:r>
            <a:r>
              <a:rPr lang="en-GB" sz="1200" dirty="0">
                <a:solidFill>
                  <a:srgbClr val="213763"/>
                </a:solidFill>
                <a:latin typeface="Verdana" panose="020B0604030504040204" pitchFamily="34" charset="0"/>
                <a:ea typeface="Verdana" panose="020B0604030504040204" pitchFamily="34" charset="0"/>
                <a:cs typeface="Times New Roman" panose="02020603050405020304" pitchFamily="18" charset="0"/>
              </a:rPr>
              <a:t> @[</a:t>
            </a:r>
            <a:r>
              <a:rPr lang="en-GB" sz="1200" dirty="0" err="1">
                <a:solidFill>
                  <a:srgbClr val="213763"/>
                </a:solidFill>
                <a:latin typeface="Verdana" panose="020B0604030504040204" pitchFamily="34" charset="0"/>
                <a:ea typeface="Verdana" panose="020B0604030504040204" pitchFamily="34" charset="0"/>
                <a:cs typeface="Times New Roman" panose="02020603050405020304" pitchFamily="18" charset="0"/>
              </a:rPr>
              <a:t>your_handle</a:t>
            </a:r>
            <a:r>
              <a:rPr lang="en-GB" sz="1200" dirty="0">
                <a:solidFill>
                  <a:srgbClr val="213763"/>
                </a:solidFill>
                <a:latin typeface="Verdana" panose="020B0604030504040204" pitchFamily="34" charset="0"/>
                <a:ea typeface="Verdana" panose="020B0604030504040204" pitchFamily="34" charset="0"/>
                <a:cs typeface="Times New Roman" panose="02020603050405020304" pitchFamily="18" charset="0"/>
              </a:rPr>
              <a:t>] </a:t>
            </a:r>
            <a:r>
              <a:rPr lang="en-GB" sz="1200" b="1" dirty="0">
                <a:solidFill>
                  <a:srgbClr val="213763"/>
                </a:solidFill>
                <a:effectLst/>
                <a:latin typeface="Verdana" panose="020B0604030504040204" pitchFamily="34" charset="0"/>
                <a:ea typeface="Verdana" panose="020B0604030504040204" pitchFamily="34" charset="0"/>
                <a:cs typeface="Times New Roman" panose="02020603050405020304" pitchFamily="18" charset="0"/>
              </a:rPr>
              <a:t>#</a:t>
            </a:r>
            <a:r>
              <a:rPr lang="en-GB" sz="1200" b="1" dirty="0" err="1">
                <a:solidFill>
                  <a:srgbClr val="213763"/>
                </a:solidFill>
                <a:effectLst/>
                <a:latin typeface="Verdana" panose="020B0604030504040204" pitchFamily="34" charset="0"/>
                <a:ea typeface="Verdana" panose="020B0604030504040204" pitchFamily="34" charset="0"/>
                <a:cs typeface="Times New Roman" panose="02020603050405020304" pitchFamily="18" charset="0"/>
              </a:rPr>
              <a:t>CelebrateVaccines</a:t>
            </a:r>
            <a:r>
              <a:rPr lang="en-GB" sz="1200" dirty="0">
                <a:solidFill>
                  <a:srgbClr val="213763"/>
                </a:solidFill>
                <a:effectLst/>
                <a:latin typeface="Calibri" panose="020F0502020204030204" pitchFamily="34" charset="0"/>
                <a:ea typeface="MS Mincho" panose="02020609040205080304" pitchFamily="49" charset="-128"/>
                <a:cs typeface="Times New Roman" panose="02020603050405020304" pitchFamily="18" charset="0"/>
              </a:rPr>
              <a:t> </a:t>
            </a:r>
          </a:p>
          <a:p>
            <a:pPr algn="r"/>
            <a:r>
              <a:rPr lang="en-GB" sz="1200" b="1" dirty="0">
                <a:solidFill>
                  <a:srgbClr val="F37518"/>
                </a:solidFill>
                <a:latin typeface="Verdana" panose="020B0604030504040204" pitchFamily="34" charset="0"/>
                <a:ea typeface="Verdana" panose="020B0604030504040204" pitchFamily="34" charset="0"/>
                <a:cs typeface="Times New Roman" panose="02020603050405020304" pitchFamily="18" charset="0"/>
              </a:rPr>
              <a:t>Learn more</a:t>
            </a:r>
            <a:br>
              <a:rPr lang="en-GB" sz="1200" dirty="0">
                <a:solidFill>
                  <a:srgbClr val="213763"/>
                </a:solidFill>
                <a:latin typeface="Verdana" panose="020B0604030504040204" pitchFamily="34" charset="0"/>
                <a:ea typeface="Verdana" panose="020B0604030504040204" pitchFamily="34" charset="0"/>
                <a:cs typeface="Times New Roman" panose="02020603050405020304" pitchFamily="18" charset="0"/>
              </a:rPr>
            </a:br>
            <a:r>
              <a:rPr lang="en-GB" sz="1200" dirty="0">
                <a:solidFill>
                  <a:srgbClr val="213763"/>
                </a:solidFill>
                <a:latin typeface="Verdana" panose="020B0604030504040204" pitchFamily="34" charset="0"/>
                <a:ea typeface="Verdan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www.immunology.org</a:t>
            </a:r>
            <a:br>
              <a:rPr lang="en-GB" sz="1200" dirty="0">
                <a:solidFill>
                  <a:srgbClr val="213763"/>
                </a:solidFill>
                <a:latin typeface="Verdana" panose="020B0604030504040204" pitchFamily="34" charset="0"/>
                <a:ea typeface="Verdana" panose="020B0604030504040204" pitchFamily="34" charset="0"/>
                <a:cs typeface="Times New Roman" panose="02020603050405020304" pitchFamily="18" charset="0"/>
              </a:rPr>
            </a:br>
            <a:r>
              <a:rPr lang="en-GB" sz="1200" dirty="0">
                <a:solidFill>
                  <a:srgbClr val="213763"/>
                </a:solidFill>
                <a:latin typeface="Verdana" panose="020B0604030504040204" pitchFamily="34" charset="0"/>
                <a:ea typeface="Verdana" panose="020B0604030504040204" pitchFamily="34" charset="0"/>
                <a:cs typeface="Times New Roman" panose="02020603050405020304" pitchFamily="18" charset="0"/>
              </a:rPr>
              <a:t>[Insert your web link here]</a:t>
            </a:r>
            <a:endParaRPr lang="en-US" sz="1200" dirty="0">
              <a:solidFill>
                <a:srgbClr val="213763"/>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4CD690B-D5E0-4AFE-B45C-CE536010FA48}"/>
              </a:ext>
            </a:extLst>
          </p:cNvPr>
          <p:cNvSpPr txBox="1"/>
          <p:nvPr/>
        </p:nvSpPr>
        <p:spPr>
          <a:xfrm>
            <a:off x="229984" y="3342036"/>
            <a:ext cx="4510774" cy="1661993"/>
          </a:xfrm>
          <a:prstGeom prst="rect">
            <a:avLst/>
          </a:prstGeom>
          <a:noFill/>
        </p:spPr>
        <p:txBody>
          <a:bodyPr wrap="square" rtlCol="0">
            <a:spAutoFit/>
          </a:bodyPr>
          <a:lstStyle/>
          <a:p>
            <a:r>
              <a:rPr lang="en-US" sz="6200" dirty="0">
                <a:solidFill>
                  <a:srgbClr val="213763"/>
                </a:solidFill>
                <a:latin typeface="DIN-MediumAlternate" pitchFamily="50" charset="0"/>
                <a:ea typeface="Verdana" panose="020B0604030504040204" pitchFamily="34" charset="0"/>
              </a:rPr>
              <a:t>Going viral</a:t>
            </a:r>
          </a:p>
          <a:p>
            <a:r>
              <a:rPr lang="en-US" sz="3600" dirty="0">
                <a:solidFill>
                  <a:srgbClr val="F37518"/>
                </a:solidFill>
                <a:latin typeface="DIN-MediumAlternate" pitchFamily="50" charset="0"/>
                <a:ea typeface="Verdana" panose="020B0604030504040204" pitchFamily="34" charset="0"/>
              </a:rPr>
              <a:t>Your name</a:t>
            </a:r>
          </a:p>
        </p:txBody>
      </p:sp>
      <p:pic>
        <p:nvPicPr>
          <p:cNvPr id="22" name="Picture 21">
            <a:extLst>
              <a:ext uri="{FF2B5EF4-FFF2-40B4-BE49-F238E27FC236}">
                <a16:creationId xmlns:a16="http://schemas.microsoft.com/office/drawing/2014/main" id="{05DE2BEF-70E4-40EE-B820-8FA63EC091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8474" y="275884"/>
            <a:ext cx="3045541" cy="636936"/>
          </a:xfrm>
          <a:prstGeom prst="rect">
            <a:avLst/>
          </a:prstGeom>
        </p:spPr>
      </p:pic>
      <p:pic>
        <p:nvPicPr>
          <p:cNvPr id="4" name="Picture 3" descr="A picture containing orange&#10;&#10;Description automatically generated">
            <a:extLst>
              <a:ext uri="{FF2B5EF4-FFF2-40B4-BE49-F238E27FC236}">
                <a16:creationId xmlns:a16="http://schemas.microsoft.com/office/drawing/2014/main" id="{7B266FB8-67E7-4A98-9479-763BD0A0CF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8272" y="148706"/>
            <a:ext cx="3686529" cy="3305516"/>
          </a:xfrm>
          <a:prstGeom prst="rect">
            <a:avLst/>
          </a:prstGeom>
        </p:spPr>
      </p:pic>
      <p:cxnSp>
        <p:nvCxnSpPr>
          <p:cNvPr id="6" name="Straight Connector 5">
            <a:extLst>
              <a:ext uri="{FF2B5EF4-FFF2-40B4-BE49-F238E27FC236}">
                <a16:creationId xmlns:a16="http://schemas.microsoft.com/office/drawing/2014/main" id="{2D1702CC-494B-4099-9EA8-8FAF5E57F101}"/>
              </a:ext>
            </a:extLst>
          </p:cNvPr>
          <p:cNvCxnSpPr/>
          <p:nvPr/>
        </p:nvCxnSpPr>
        <p:spPr>
          <a:xfrm>
            <a:off x="5289200" y="128435"/>
            <a:ext cx="0" cy="4886629"/>
          </a:xfrm>
          <a:prstGeom prst="line">
            <a:avLst/>
          </a:prstGeom>
          <a:ln w="28575">
            <a:solidFill>
              <a:srgbClr val="F3751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15B52D-E382-4649-A65D-3F69C5282CA5}"/>
              </a:ext>
            </a:extLst>
          </p:cNvPr>
          <p:cNvSpPr txBox="1"/>
          <p:nvPr/>
        </p:nvSpPr>
        <p:spPr>
          <a:xfrm>
            <a:off x="168082" y="53407"/>
            <a:ext cx="9048749" cy="1569660"/>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Preventing a zombie apocalypse…</a:t>
            </a:r>
          </a:p>
        </p:txBody>
      </p:sp>
      <p:pic>
        <p:nvPicPr>
          <p:cNvPr id="6" name="Google Shape;125;p10">
            <a:hlinkClick r:id="rId5"/>
            <a:extLst>
              <a:ext uri="{FF2B5EF4-FFF2-40B4-BE49-F238E27FC236}">
                <a16:creationId xmlns:a16="http://schemas.microsoft.com/office/drawing/2014/main" id="{557683A0-8B5A-4806-B9C6-8F89C0793F03}"/>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816292" y="1127314"/>
            <a:ext cx="3286926" cy="3793750"/>
          </a:xfrm>
          <a:prstGeom prst="rect">
            <a:avLst/>
          </a:prstGeom>
          <a:noFill/>
          <a:ln>
            <a:noFill/>
          </a:ln>
        </p:spPr>
      </p:pic>
    </p:spTree>
    <p:extLst>
      <p:ext uri="{BB962C8B-B14F-4D97-AF65-F5344CB8AC3E}">
        <p14:creationId xmlns:p14="http://schemas.microsoft.com/office/powerpoint/2010/main" val="293898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cxnSp>
        <p:nvCxnSpPr>
          <p:cNvPr id="75" name="Straight Arrow Connector 74">
            <a:extLst>
              <a:ext uri="{FF2B5EF4-FFF2-40B4-BE49-F238E27FC236}">
                <a16:creationId xmlns:a16="http://schemas.microsoft.com/office/drawing/2014/main" id="{F636AEAB-E365-442C-A7F4-BC3AF7BD8184}"/>
              </a:ext>
            </a:extLst>
          </p:cNvPr>
          <p:cNvCxnSpPr/>
          <p:nvPr/>
        </p:nvCxnSpPr>
        <p:spPr>
          <a:xfrm>
            <a:off x="1396251" y="663571"/>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E0A47E6-4C8D-4C34-A4B3-B9C50E83E9A4}"/>
              </a:ext>
            </a:extLst>
          </p:cNvPr>
          <p:cNvCxnSpPr>
            <a:cxnSpLocks/>
          </p:cNvCxnSpPr>
          <p:nvPr/>
        </p:nvCxnSpPr>
        <p:spPr>
          <a:xfrm>
            <a:off x="827442" y="109363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113" name="Google Shape;286;p15">
            <a:hlinkClick r:id="rId3"/>
            <a:extLst>
              <a:ext uri="{FF2B5EF4-FFF2-40B4-BE49-F238E27FC236}">
                <a16:creationId xmlns:a16="http://schemas.microsoft.com/office/drawing/2014/main" id="{66810A9B-4EA0-47FF-B725-CE19435502FA}"/>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18970" y="1664251"/>
            <a:ext cx="397872" cy="693449"/>
          </a:xfrm>
          <a:prstGeom prst="rect">
            <a:avLst/>
          </a:prstGeom>
          <a:noFill/>
          <a:ln>
            <a:noFill/>
          </a:ln>
        </p:spPr>
      </p:pic>
      <p:pic>
        <p:nvPicPr>
          <p:cNvPr id="114" name="Google Shape;286;p15">
            <a:hlinkClick r:id="rId3"/>
            <a:extLst>
              <a:ext uri="{FF2B5EF4-FFF2-40B4-BE49-F238E27FC236}">
                <a16:creationId xmlns:a16="http://schemas.microsoft.com/office/drawing/2014/main" id="{71A54E9A-82DF-4EAE-928D-78CF5D1AE67F}"/>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18970" y="2919843"/>
            <a:ext cx="397872" cy="693449"/>
          </a:xfrm>
          <a:prstGeom prst="rect">
            <a:avLst/>
          </a:prstGeom>
          <a:noFill/>
          <a:ln>
            <a:noFill/>
          </a:ln>
        </p:spPr>
      </p:pic>
      <p:pic>
        <p:nvPicPr>
          <p:cNvPr id="115" name="Google Shape;286;p15">
            <a:hlinkClick r:id="rId3"/>
            <a:extLst>
              <a:ext uri="{FF2B5EF4-FFF2-40B4-BE49-F238E27FC236}">
                <a16:creationId xmlns:a16="http://schemas.microsoft.com/office/drawing/2014/main" id="{048FA1D7-C7F2-4E9C-A10C-5B4C5FBF99E8}"/>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18970" y="4118112"/>
            <a:ext cx="397872" cy="693449"/>
          </a:xfrm>
          <a:prstGeom prst="rect">
            <a:avLst/>
          </a:prstGeom>
          <a:noFill/>
          <a:ln>
            <a:noFill/>
          </a:ln>
        </p:spPr>
      </p:pic>
      <p:pic>
        <p:nvPicPr>
          <p:cNvPr id="116" name="Google Shape;286;p15">
            <a:hlinkClick r:id="rId3"/>
            <a:extLst>
              <a:ext uri="{FF2B5EF4-FFF2-40B4-BE49-F238E27FC236}">
                <a16:creationId xmlns:a16="http://schemas.microsoft.com/office/drawing/2014/main" id="{F9794A20-8E99-41BB-B134-A2E4D2D2A8FE}"/>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399918" y="381362"/>
            <a:ext cx="397872" cy="693449"/>
          </a:xfrm>
          <a:prstGeom prst="rect">
            <a:avLst/>
          </a:prstGeom>
          <a:noFill/>
          <a:ln>
            <a:noFill/>
          </a:ln>
        </p:spPr>
      </p:pic>
      <p:pic>
        <p:nvPicPr>
          <p:cNvPr id="117" name="Google Shape;286;p15">
            <a:hlinkClick r:id="rId3"/>
            <a:extLst>
              <a:ext uri="{FF2B5EF4-FFF2-40B4-BE49-F238E27FC236}">
                <a16:creationId xmlns:a16="http://schemas.microsoft.com/office/drawing/2014/main" id="{7593DB14-E96C-4017-BB8A-C4C28E190458}"/>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399918" y="1664251"/>
            <a:ext cx="397872" cy="693449"/>
          </a:xfrm>
          <a:prstGeom prst="rect">
            <a:avLst/>
          </a:prstGeom>
          <a:noFill/>
          <a:ln>
            <a:noFill/>
          </a:ln>
        </p:spPr>
      </p:pic>
      <p:pic>
        <p:nvPicPr>
          <p:cNvPr id="118" name="Google Shape;286;p15">
            <a:hlinkClick r:id="rId3"/>
            <a:extLst>
              <a:ext uri="{FF2B5EF4-FFF2-40B4-BE49-F238E27FC236}">
                <a16:creationId xmlns:a16="http://schemas.microsoft.com/office/drawing/2014/main" id="{96061D8D-5FA5-4B0C-8CA1-08F5F0D8F452}"/>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399918" y="2919843"/>
            <a:ext cx="397872" cy="693449"/>
          </a:xfrm>
          <a:prstGeom prst="rect">
            <a:avLst/>
          </a:prstGeom>
          <a:noFill/>
          <a:ln>
            <a:noFill/>
          </a:ln>
        </p:spPr>
      </p:pic>
      <p:pic>
        <p:nvPicPr>
          <p:cNvPr id="119" name="Google Shape;286;p15">
            <a:hlinkClick r:id="rId3"/>
            <a:extLst>
              <a:ext uri="{FF2B5EF4-FFF2-40B4-BE49-F238E27FC236}">
                <a16:creationId xmlns:a16="http://schemas.microsoft.com/office/drawing/2014/main" id="{3A8ACB1E-FA52-4E82-B48C-67A6EC8A12E3}"/>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399918" y="4118112"/>
            <a:ext cx="397872" cy="693449"/>
          </a:xfrm>
          <a:prstGeom prst="rect">
            <a:avLst/>
          </a:prstGeom>
          <a:noFill/>
          <a:ln>
            <a:noFill/>
          </a:ln>
        </p:spPr>
      </p:pic>
      <p:pic>
        <p:nvPicPr>
          <p:cNvPr id="120" name="Google Shape;286;p15">
            <a:hlinkClick r:id="rId3"/>
            <a:extLst>
              <a:ext uri="{FF2B5EF4-FFF2-40B4-BE49-F238E27FC236}">
                <a16:creationId xmlns:a16="http://schemas.microsoft.com/office/drawing/2014/main" id="{70B358CF-598D-41F1-862E-FF2FB1E19A62}"/>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232879" y="331736"/>
            <a:ext cx="397872" cy="693449"/>
          </a:xfrm>
          <a:prstGeom prst="rect">
            <a:avLst/>
          </a:prstGeom>
          <a:noFill/>
          <a:ln>
            <a:noFill/>
          </a:ln>
        </p:spPr>
      </p:pic>
      <p:pic>
        <p:nvPicPr>
          <p:cNvPr id="121" name="Google Shape;286;p15">
            <a:hlinkClick r:id="rId3"/>
            <a:extLst>
              <a:ext uri="{FF2B5EF4-FFF2-40B4-BE49-F238E27FC236}">
                <a16:creationId xmlns:a16="http://schemas.microsoft.com/office/drawing/2014/main" id="{66D4D056-DE25-45AF-9D49-AA0630CF6AB5}"/>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232879" y="1614625"/>
            <a:ext cx="397872" cy="693449"/>
          </a:xfrm>
          <a:prstGeom prst="rect">
            <a:avLst/>
          </a:prstGeom>
          <a:noFill/>
          <a:ln>
            <a:noFill/>
          </a:ln>
        </p:spPr>
      </p:pic>
      <p:pic>
        <p:nvPicPr>
          <p:cNvPr id="122" name="Google Shape;286;p15">
            <a:hlinkClick r:id="rId3"/>
            <a:extLst>
              <a:ext uri="{FF2B5EF4-FFF2-40B4-BE49-F238E27FC236}">
                <a16:creationId xmlns:a16="http://schemas.microsoft.com/office/drawing/2014/main" id="{BC0AEECC-880E-4DBC-A2C9-D4B8BBA2BFBA}"/>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232879" y="2870217"/>
            <a:ext cx="397872" cy="693449"/>
          </a:xfrm>
          <a:prstGeom prst="rect">
            <a:avLst/>
          </a:prstGeom>
          <a:noFill/>
          <a:ln>
            <a:noFill/>
          </a:ln>
        </p:spPr>
      </p:pic>
      <p:pic>
        <p:nvPicPr>
          <p:cNvPr id="123" name="Google Shape;286;p15">
            <a:hlinkClick r:id="rId3"/>
            <a:extLst>
              <a:ext uri="{FF2B5EF4-FFF2-40B4-BE49-F238E27FC236}">
                <a16:creationId xmlns:a16="http://schemas.microsoft.com/office/drawing/2014/main" id="{2745DFAA-D1C0-4DA3-A4FB-E1BDA2515843}"/>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232879" y="4068486"/>
            <a:ext cx="397872" cy="693449"/>
          </a:xfrm>
          <a:prstGeom prst="rect">
            <a:avLst/>
          </a:prstGeom>
          <a:noFill/>
          <a:ln>
            <a:noFill/>
          </a:ln>
        </p:spPr>
      </p:pic>
      <p:pic>
        <p:nvPicPr>
          <p:cNvPr id="124" name="Google Shape;286;p15">
            <a:hlinkClick r:id="rId3"/>
            <a:extLst>
              <a:ext uri="{FF2B5EF4-FFF2-40B4-BE49-F238E27FC236}">
                <a16:creationId xmlns:a16="http://schemas.microsoft.com/office/drawing/2014/main" id="{4EDE83C0-FA3F-4595-8FA3-F14B98ED836B}"/>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47276" y="331736"/>
            <a:ext cx="397872" cy="693449"/>
          </a:xfrm>
          <a:prstGeom prst="rect">
            <a:avLst/>
          </a:prstGeom>
          <a:noFill/>
          <a:ln>
            <a:noFill/>
          </a:ln>
        </p:spPr>
      </p:pic>
      <p:pic>
        <p:nvPicPr>
          <p:cNvPr id="125" name="Google Shape;286;p15">
            <a:hlinkClick r:id="rId3"/>
            <a:extLst>
              <a:ext uri="{FF2B5EF4-FFF2-40B4-BE49-F238E27FC236}">
                <a16:creationId xmlns:a16="http://schemas.microsoft.com/office/drawing/2014/main" id="{8BA85D99-0C93-46EB-AF29-F706A294F939}"/>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47276" y="1614625"/>
            <a:ext cx="397872" cy="693449"/>
          </a:xfrm>
          <a:prstGeom prst="rect">
            <a:avLst/>
          </a:prstGeom>
          <a:noFill/>
          <a:ln>
            <a:noFill/>
          </a:ln>
        </p:spPr>
      </p:pic>
      <p:pic>
        <p:nvPicPr>
          <p:cNvPr id="126" name="Google Shape;286;p15">
            <a:hlinkClick r:id="rId3"/>
            <a:extLst>
              <a:ext uri="{FF2B5EF4-FFF2-40B4-BE49-F238E27FC236}">
                <a16:creationId xmlns:a16="http://schemas.microsoft.com/office/drawing/2014/main" id="{D65B49AD-DB5B-48CB-9F27-476F800C4E4C}"/>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47276" y="2870217"/>
            <a:ext cx="397872" cy="693449"/>
          </a:xfrm>
          <a:prstGeom prst="rect">
            <a:avLst/>
          </a:prstGeom>
          <a:noFill/>
          <a:ln>
            <a:noFill/>
          </a:ln>
        </p:spPr>
      </p:pic>
      <p:pic>
        <p:nvPicPr>
          <p:cNvPr id="127" name="Google Shape;286;p15">
            <a:hlinkClick r:id="rId3"/>
            <a:extLst>
              <a:ext uri="{FF2B5EF4-FFF2-40B4-BE49-F238E27FC236}">
                <a16:creationId xmlns:a16="http://schemas.microsoft.com/office/drawing/2014/main" id="{F1632EEC-B062-4F87-8B21-98FF1858D5D9}"/>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47276" y="4068486"/>
            <a:ext cx="397872" cy="693449"/>
          </a:xfrm>
          <a:prstGeom prst="rect">
            <a:avLst/>
          </a:prstGeom>
          <a:noFill/>
          <a:ln>
            <a:noFill/>
          </a:ln>
        </p:spPr>
      </p:pic>
      <p:pic>
        <p:nvPicPr>
          <p:cNvPr id="128" name="Google Shape;286;p15">
            <a:hlinkClick r:id="rId3"/>
            <a:extLst>
              <a:ext uri="{FF2B5EF4-FFF2-40B4-BE49-F238E27FC236}">
                <a16:creationId xmlns:a16="http://schemas.microsoft.com/office/drawing/2014/main" id="{399F68A7-BD93-49D3-A28A-B3021199C257}"/>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130791" y="331736"/>
            <a:ext cx="397872" cy="693449"/>
          </a:xfrm>
          <a:prstGeom prst="rect">
            <a:avLst/>
          </a:prstGeom>
          <a:noFill/>
          <a:ln>
            <a:noFill/>
          </a:ln>
        </p:spPr>
      </p:pic>
      <p:pic>
        <p:nvPicPr>
          <p:cNvPr id="129" name="Google Shape;286;p15">
            <a:hlinkClick r:id="rId3"/>
            <a:extLst>
              <a:ext uri="{FF2B5EF4-FFF2-40B4-BE49-F238E27FC236}">
                <a16:creationId xmlns:a16="http://schemas.microsoft.com/office/drawing/2014/main" id="{061A55F0-7509-452E-9E0A-B2DBF71A6E68}"/>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130791" y="1614625"/>
            <a:ext cx="397872" cy="693449"/>
          </a:xfrm>
          <a:prstGeom prst="rect">
            <a:avLst/>
          </a:prstGeom>
          <a:noFill/>
          <a:ln>
            <a:noFill/>
          </a:ln>
        </p:spPr>
      </p:pic>
      <p:pic>
        <p:nvPicPr>
          <p:cNvPr id="130" name="Google Shape;286;p15">
            <a:hlinkClick r:id="rId3"/>
            <a:extLst>
              <a:ext uri="{FF2B5EF4-FFF2-40B4-BE49-F238E27FC236}">
                <a16:creationId xmlns:a16="http://schemas.microsoft.com/office/drawing/2014/main" id="{F0C40719-9737-46D1-90B0-4277EDBA44BB}"/>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130791" y="2870217"/>
            <a:ext cx="397872" cy="693449"/>
          </a:xfrm>
          <a:prstGeom prst="rect">
            <a:avLst/>
          </a:prstGeom>
          <a:noFill/>
          <a:ln>
            <a:noFill/>
          </a:ln>
        </p:spPr>
      </p:pic>
      <p:pic>
        <p:nvPicPr>
          <p:cNvPr id="131" name="Google Shape;286;p15">
            <a:hlinkClick r:id="rId3"/>
            <a:extLst>
              <a:ext uri="{FF2B5EF4-FFF2-40B4-BE49-F238E27FC236}">
                <a16:creationId xmlns:a16="http://schemas.microsoft.com/office/drawing/2014/main" id="{BD4AE0D2-5F13-4B06-B4E7-FE91EF917350}"/>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130791" y="4068486"/>
            <a:ext cx="397872" cy="693449"/>
          </a:xfrm>
          <a:prstGeom prst="rect">
            <a:avLst/>
          </a:prstGeom>
          <a:noFill/>
          <a:ln>
            <a:noFill/>
          </a:ln>
        </p:spPr>
      </p:pic>
      <p:pic>
        <p:nvPicPr>
          <p:cNvPr id="132" name="Google Shape;271;p15">
            <a:hlinkClick r:id="rId5"/>
            <a:extLst>
              <a:ext uri="{FF2B5EF4-FFF2-40B4-BE49-F238E27FC236}">
                <a16:creationId xmlns:a16="http://schemas.microsoft.com/office/drawing/2014/main" id="{518E5A43-B548-4A9C-8D8F-977A8EEC2958}"/>
              </a:ext>
            </a:extLst>
          </p:cNvPr>
          <p:cNvPicPr preferRelativeResize="0"/>
          <p:nvPr/>
        </p:nvPicPr>
        <p:blipFill rotWithShape="1">
          <a:blip r:embed="rId6"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90641" y="409916"/>
            <a:ext cx="304820" cy="531575"/>
          </a:xfrm>
          <a:prstGeom prst="rect">
            <a:avLst/>
          </a:prstGeom>
          <a:noFill/>
          <a:ln>
            <a:noFill/>
          </a:ln>
        </p:spPr>
      </p:pic>
    </p:spTree>
    <p:extLst>
      <p:ext uri="{BB962C8B-B14F-4D97-AF65-F5344CB8AC3E}">
        <p14:creationId xmlns:p14="http://schemas.microsoft.com/office/powerpoint/2010/main" val="22608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3" name="Group 2">
            <a:extLst>
              <a:ext uri="{FF2B5EF4-FFF2-40B4-BE49-F238E27FC236}">
                <a16:creationId xmlns:a16="http://schemas.microsoft.com/office/drawing/2014/main" id="{3B3101A9-5235-4864-9C67-6F9C65EF9687}"/>
              </a:ext>
            </a:extLst>
          </p:cNvPr>
          <p:cNvGrpSpPr/>
          <p:nvPr/>
        </p:nvGrpSpPr>
        <p:grpSpPr>
          <a:xfrm>
            <a:off x="690641" y="409916"/>
            <a:ext cx="7762719" cy="4323668"/>
            <a:chOff x="442683" y="237287"/>
            <a:chExt cx="7762719" cy="4323668"/>
          </a:xfrm>
        </p:grpSpPr>
        <p:pic>
          <p:nvPicPr>
            <p:cNvPr id="53" name="Google Shape;271;p15">
              <a:hlinkClick r:id="rId3"/>
              <a:extLst>
                <a:ext uri="{FF2B5EF4-FFF2-40B4-BE49-F238E27FC236}">
                  <a16:creationId xmlns:a16="http://schemas.microsoft.com/office/drawing/2014/main" id="{2F921D8D-4675-45E8-9CFA-9A9A91E2519C}"/>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000026" y="237287"/>
              <a:ext cx="304820" cy="531575"/>
            </a:xfrm>
            <a:prstGeom prst="rect">
              <a:avLst/>
            </a:prstGeom>
            <a:noFill/>
            <a:ln>
              <a:noFill/>
            </a:ln>
          </p:spPr>
        </p:pic>
        <p:pic>
          <p:nvPicPr>
            <p:cNvPr id="54" name="Google Shape;271;p15">
              <a:hlinkClick r:id="rId3"/>
              <a:extLst>
                <a:ext uri="{FF2B5EF4-FFF2-40B4-BE49-F238E27FC236}">
                  <a16:creationId xmlns:a16="http://schemas.microsoft.com/office/drawing/2014/main" id="{2D493EFB-9DED-4F8E-B0FB-C88B8DE2347D}"/>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06157" y="237287"/>
              <a:ext cx="304820" cy="531575"/>
            </a:xfrm>
            <a:prstGeom prst="rect">
              <a:avLst/>
            </a:prstGeom>
            <a:noFill/>
            <a:ln>
              <a:noFill/>
            </a:ln>
          </p:spPr>
        </p:pic>
        <p:pic>
          <p:nvPicPr>
            <p:cNvPr id="55" name="Google Shape;271;p15">
              <a:hlinkClick r:id="rId3"/>
              <a:extLst>
                <a:ext uri="{FF2B5EF4-FFF2-40B4-BE49-F238E27FC236}">
                  <a16:creationId xmlns:a16="http://schemas.microsoft.com/office/drawing/2014/main" id="{BF3FBC47-35A4-4006-AA0A-CC868B3701FE}"/>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900582" y="237287"/>
              <a:ext cx="304820" cy="531575"/>
            </a:xfrm>
            <a:prstGeom prst="rect">
              <a:avLst/>
            </a:prstGeom>
            <a:noFill/>
            <a:ln>
              <a:noFill/>
            </a:ln>
          </p:spPr>
        </p:pic>
        <p:pic>
          <p:nvPicPr>
            <p:cNvPr id="56" name="Google Shape;271;p15">
              <a:hlinkClick r:id="rId3"/>
              <a:extLst>
                <a:ext uri="{FF2B5EF4-FFF2-40B4-BE49-F238E27FC236}">
                  <a16:creationId xmlns:a16="http://schemas.microsoft.com/office/drawing/2014/main" id="{C2313283-7D24-44CD-8BCA-816E7B8BFA1B}"/>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182188" y="237287"/>
              <a:ext cx="304820" cy="531575"/>
            </a:xfrm>
            <a:prstGeom prst="rect">
              <a:avLst/>
            </a:prstGeom>
            <a:noFill/>
            <a:ln>
              <a:noFill/>
            </a:ln>
          </p:spPr>
        </p:pic>
        <p:pic>
          <p:nvPicPr>
            <p:cNvPr id="57" name="Google Shape;271;p15">
              <a:hlinkClick r:id="rId3"/>
              <a:extLst>
                <a:ext uri="{FF2B5EF4-FFF2-40B4-BE49-F238E27FC236}">
                  <a16:creationId xmlns:a16="http://schemas.microsoft.com/office/drawing/2014/main" id="{7B9935D7-5D9F-413C-8002-285E31C6B42E}"/>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42683" y="237287"/>
              <a:ext cx="304820" cy="531575"/>
            </a:xfrm>
            <a:prstGeom prst="rect">
              <a:avLst/>
            </a:prstGeom>
            <a:noFill/>
            <a:ln>
              <a:noFill/>
            </a:ln>
          </p:spPr>
        </p:pic>
        <p:pic>
          <p:nvPicPr>
            <p:cNvPr id="58" name="Google Shape;271;p15">
              <a:hlinkClick r:id="rId3"/>
              <a:extLst>
                <a:ext uri="{FF2B5EF4-FFF2-40B4-BE49-F238E27FC236}">
                  <a16:creationId xmlns:a16="http://schemas.microsoft.com/office/drawing/2014/main" id="{154D9CC7-6F31-477C-AF1D-31FF353C91F2}"/>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42683" y="4029380"/>
              <a:ext cx="304820" cy="531575"/>
            </a:xfrm>
            <a:prstGeom prst="rect">
              <a:avLst/>
            </a:prstGeom>
            <a:noFill/>
            <a:ln>
              <a:noFill/>
            </a:ln>
          </p:spPr>
        </p:pic>
        <p:pic>
          <p:nvPicPr>
            <p:cNvPr id="59" name="Google Shape;271;p15">
              <a:hlinkClick r:id="rId3"/>
              <a:extLst>
                <a:ext uri="{FF2B5EF4-FFF2-40B4-BE49-F238E27FC236}">
                  <a16:creationId xmlns:a16="http://schemas.microsoft.com/office/drawing/2014/main" id="{FB4A0BD3-85CE-4090-95DF-94E150DA58D3}"/>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42683" y="2765348"/>
              <a:ext cx="304820" cy="531575"/>
            </a:xfrm>
            <a:prstGeom prst="rect">
              <a:avLst/>
            </a:prstGeom>
            <a:noFill/>
            <a:ln>
              <a:noFill/>
            </a:ln>
          </p:spPr>
        </p:pic>
        <p:pic>
          <p:nvPicPr>
            <p:cNvPr id="60" name="Google Shape;271;p15">
              <a:hlinkClick r:id="rId3"/>
              <a:extLst>
                <a:ext uri="{FF2B5EF4-FFF2-40B4-BE49-F238E27FC236}">
                  <a16:creationId xmlns:a16="http://schemas.microsoft.com/office/drawing/2014/main" id="{7246D79F-82C7-4930-8A91-CFF824BDFF5E}"/>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42683" y="1501318"/>
              <a:ext cx="304820" cy="531574"/>
            </a:xfrm>
            <a:prstGeom prst="rect">
              <a:avLst/>
            </a:prstGeom>
            <a:noFill/>
            <a:ln>
              <a:noFill/>
            </a:ln>
          </p:spPr>
        </p:pic>
        <p:pic>
          <p:nvPicPr>
            <p:cNvPr id="62" name="Google Shape;271;p15">
              <a:hlinkClick r:id="rId3"/>
              <a:extLst>
                <a:ext uri="{FF2B5EF4-FFF2-40B4-BE49-F238E27FC236}">
                  <a16:creationId xmlns:a16="http://schemas.microsoft.com/office/drawing/2014/main" id="{1E3B98A9-E26E-460C-92BB-588760D387A3}"/>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000026" y="1501317"/>
              <a:ext cx="304820" cy="531575"/>
            </a:xfrm>
            <a:prstGeom prst="rect">
              <a:avLst/>
            </a:prstGeom>
            <a:noFill/>
            <a:ln>
              <a:noFill/>
            </a:ln>
          </p:spPr>
        </p:pic>
        <p:pic>
          <p:nvPicPr>
            <p:cNvPr id="63" name="Google Shape;271;p15">
              <a:hlinkClick r:id="rId3"/>
              <a:extLst>
                <a:ext uri="{FF2B5EF4-FFF2-40B4-BE49-F238E27FC236}">
                  <a16:creationId xmlns:a16="http://schemas.microsoft.com/office/drawing/2014/main" id="{B26753F9-7086-46DA-B5AE-F6F9447A7EB1}"/>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06157" y="1501317"/>
              <a:ext cx="304820" cy="531575"/>
            </a:xfrm>
            <a:prstGeom prst="rect">
              <a:avLst/>
            </a:prstGeom>
            <a:noFill/>
            <a:ln>
              <a:noFill/>
            </a:ln>
          </p:spPr>
        </p:pic>
        <p:pic>
          <p:nvPicPr>
            <p:cNvPr id="64" name="Google Shape;271;p15">
              <a:hlinkClick r:id="rId3"/>
              <a:extLst>
                <a:ext uri="{FF2B5EF4-FFF2-40B4-BE49-F238E27FC236}">
                  <a16:creationId xmlns:a16="http://schemas.microsoft.com/office/drawing/2014/main" id="{B4F325C8-06AE-4BC2-B40B-3ACBFB9C0D5E}"/>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900582" y="1501317"/>
              <a:ext cx="304820" cy="531575"/>
            </a:xfrm>
            <a:prstGeom prst="rect">
              <a:avLst/>
            </a:prstGeom>
            <a:noFill/>
            <a:ln>
              <a:noFill/>
            </a:ln>
          </p:spPr>
        </p:pic>
        <p:pic>
          <p:nvPicPr>
            <p:cNvPr id="65" name="Google Shape;271;p15">
              <a:hlinkClick r:id="rId3"/>
              <a:extLst>
                <a:ext uri="{FF2B5EF4-FFF2-40B4-BE49-F238E27FC236}">
                  <a16:creationId xmlns:a16="http://schemas.microsoft.com/office/drawing/2014/main" id="{D7F26CC4-2320-45EC-B92D-D980057C2C71}"/>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182188" y="1501317"/>
              <a:ext cx="304820" cy="531575"/>
            </a:xfrm>
            <a:prstGeom prst="rect">
              <a:avLst/>
            </a:prstGeom>
            <a:noFill/>
            <a:ln>
              <a:noFill/>
            </a:ln>
          </p:spPr>
        </p:pic>
        <p:pic>
          <p:nvPicPr>
            <p:cNvPr id="66" name="Google Shape;271;p15">
              <a:hlinkClick r:id="rId3"/>
              <a:extLst>
                <a:ext uri="{FF2B5EF4-FFF2-40B4-BE49-F238E27FC236}">
                  <a16:creationId xmlns:a16="http://schemas.microsoft.com/office/drawing/2014/main" id="{D25E9AD9-501A-438C-BF1B-3370BF2958F6}"/>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000026" y="2765348"/>
              <a:ext cx="304820" cy="531575"/>
            </a:xfrm>
            <a:prstGeom prst="rect">
              <a:avLst/>
            </a:prstGeom>
            <a:noFill/>
            <a:ln>
              <a:noFill/>
            </a:ln>
          </p:spPr>
        </p:pic>
        <p:pic>
          <p:nvPicPr>
            <p:cNvPr id="67" name="Google Shape;271;p15">
              <a:hlinkClick r:id="rId3"/>
              <a:extLst>
                <a:ext uri="{FF2B5EF4-FFF2-40B4-BE49-F238E27FC236}">
                  <a16:creationId xmlns:a16="http://schemas.microsoft.com/office/drawing/2014/main" id="{F4FAE99F-2B0C-467D-BC4D-E219C1B0B4AE}"/>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06157" y="2765348"/>
              <a:ext cx="304820" cy="531575"/>
            </a:xfrm>
            <a:prstGeom prst="rect">
              <a:avLst/>
            </a:prstGeom>
            <a:noFill/>
            <a:ln>
              <a:noFill/>
            </a:ln>
          </p:spPr>
        </p:pic>
        <p:pic>
          <p:nvPicPr>
            <p:cNvPr id="68" name="Google Shape;271;p15">
              <a:hlinkClick r:id="rId3"/>
              <a:extLst>
                <a:ext uri="{FF2B5EF4-FFF2-40B4-BE49-F238E27FC236}">
                  <a16:creationId xmlns:a16="http://schemas.microsoft.com/office/drawing/2014/main" id="{B3179CDD-DD50-408E-954D-5B3D4B14C0E0}"/>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900582" y="2765348"/>
              <a:ext cx="304820" cy="531575"/>
            </a:xfrm>
            <a:prstGeom prst="rect">
              <a:avLst/>
            </a:prstGeom>
            <a:noFill/>
            <a:ln>
              <a:noFill/>
            </a:ln>
          </p:spPr>
        </p:pic>
        <p:pic>
          <p:nvPicPr>
            <p:cNvPr id="69" name="Google Shape;271;p15">
              <a:hlinkClick r:id="rId3"/>
              <a:extLst>
                <a:ext uri="{FF2B5EF4-FFF2-40B4-BE49-F238E27FC236}">
                  <a16:creationId xmlns:a16="http://schemas.microsoft.com/office/drawing/2014/main" id="{034EBEF2-92A1-4E85-9A9D-85D8B3C40DFE}"/>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182188" y="2765348"/>
              <a:ext cx="304820" cy="531575"/>
            </a:xfrm>
            <a:prstGeom prst="rect">
              <a:avLst/>
            </a:prstGeom>
            <a:noFill/>
            <a:ln>
              <a:noFill/>
            </a:ln>
          </p:spPr>
        </p:pic>
        <p:pic>
          <p:nvPicPr>
            <p:cNvPr id="70" name="Google Shape;271;p15">
              <a:hlinkClick r:id="rId3"/>
              <a:extLst>
                <a:ext uri="{FF2B5EF4-FFF2-40B4-BE49-F238E27FC236}">
                  <a16:creationId xmlns:a16="http://schemas.microsoft.com/office/drawing/2014/main" id="{AA1B65B8-D093-4F26-B6C5-A3F39E09B9CD}"/>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000026" y="4029379"/>
              <a:ext cx="304820" cy="531575"/>
            </a:xfrm>
            <a:prstGeom prst="rect">
              <a:avLst/>
            </a:prstGeom>
            <a:noFill/>
            <a:ln>
              <a:noFill/>
            </a:ln>
          </p:spPr>
        </p:pic>
        <p:pic>
          <p:nvPicPr>
            <p:cNvPr id="71" name="Google Shape;271;p15">
              <a:hlinkClick r:id="rId3"/>
              <a:extLst>
                <a:ext uri="{FF2B5EF4-FFF2-40B4-BE49-F238E27FC236}">
                  <a16:creationId xmlns:a16="http://schemas.microsoft.com/office/drawing/2014/main" id="{69A07E2C-AC0A-4E28-AF1E-BBA5F65CCAFE}"/>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06157" y="4029379"/>
              <a:ext cx="304820" cy="531575"/>
            </a:xfrm>
            <a:prstGeom prst="rect">
              <a:avLst/>
            </a:prstGeom>
            <a:noFill/>
            <a:ln>
              <a:noFill/>
            </a:ln>
          </p:spPr>
        </p:pic>
        <p:pic>
          <p:nvPicPr>
            <p:cNvPr id="72" name="Google Shape;271;p15">
              <a:hlinkClick r:id="rId3"/>
              <a:extLst>
                <a:ext uri="{FF2B5EF4-FFF2-40B4-BE49-F238E27FC236}">
                  <a16:creationId xmlns:a16="http://schemas.microsoft.com/office/drawing/2014/main" id="{7C94E5A7-6E8B-45A4-AC3E-2E4C0667BC2F}"/>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900582" y="4029379"/>
              <a:ext cx="304820" cy="531575"/>
            </a:xfrm>
            <a:prstGeom prst="rect">
              <a:avLst/>
            </a:prstGeom>
            <a:noFill/>
            <a:ln>
              <a:noFill/>
            </a:ln>
          </p:spPr>
        </p:pic>
        <p:pic>
          <p:nvPicPr>
            <p:cNvPr id="73" name="Google Shape;271;p15">
              <a:hlinkClick r:id="rId3"/>
              <a:extLst>
                <a:ext uri="{FF2B5EF4-FFF2-40B4-BE49-F238E27FC236}">
                  <a16:creationId xmlns:a16="http://schemas.microsoft.com/office/drawing/2014/main" id="{9A811A5D-8A3F-4E1F-AA03-806A6506CD9D}"/>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182188" y="4029379"/>
              <a:ext cx="304820" cy="531575"/>
            </a:xfrm>
            <a:prstGeom prst="rect">
              <a:avLst/>
            </a:prstGeom>
            <a:noFill/>
            <a:ln>
              <a:noFill/>
            </a:ln>
          </p:spPr>
        </p:pic>
      </p:grpSp>
      <p:cxnSp>
        <p:nvCxnSpPr>
          <p:cNvPr id="75" name="Straight Arrow Connector 74">
            <a:extLst>
              <a:ext uri="{FF2B5EF4-FFF2-40B4-BE49-F238E27FC236}">
                <a16:creationId xmlns:a16="http://schemas.microsoft.com/office/drawing/2014/main" id="{F636AEAB-E365-442C-A7F4-BC3AF7BD8184}"/>
              </a:ext>
            </a:extLst>
          </p:cNvPr>
          <p:cNvCxnSpPr/>
          <p:nvPr/>
        </p:nvCxnSpPr>
        <p:spPr>
          <a:xfrm>
            <a:off x="1396251" y="663571"/>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CD3A5C9-A6CC-46C4-AD9C-35FA638D4DBD}"/>
              </a:ext>
            </a:extLst>
          </p:cNvPr>
          <p:cNvCxnSpPr/>
          <p:nvPr/>
        </p:nvCxnSpPr>
        <p:spPr>
          <a:xfrm>
            <a:off x="3197089" y="678461"/>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F02128A-80B7-42F1-B4E3-F9954006455B}"/>
              </a:ext>
            </a:extLst>
          </p:cNvPr>
          <p:cNvCxnSpPr/>
          <p:nvPr/>
        </p:nvCxnSpPr>
        <p:spPr>
          <a:xfrm>
            <a:off x="4975083" y="670499"/>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F817751-6380-4CB2-801B-6A30D725EABB}"/>
              </a:ext>
            </a:extLst>
          </p:cNvPr>
          <p:cNvCxnSpPr/>
          <p:nvPr/>
        </p:nvCxnSpPr>
        <p:spPr>
          <a:xfrm>
            <a:off x="7008302" y="678461"/>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BFC84DE-2C85-4101-8D7C-8BF0B4D392CA}"/>
              </a:ext>
            </a:extLst>
          </p:cNvPr>
          <p:cNvCxnSpPr/>
          <p:nvPr/>
        </p:nvCxnSpPr>
        <p:spPr>
          <a:xfrm>
            <a:off x="1382603" y="1932813"/>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EF5E162-602A-44B1-969F-92622D519379}"/>
              </a:ext>
            </a:extLst>
          </p:cNvPr>
          <p:cNvCxnSpPr/>
          <p:nvPr/>
        </p:nvCxnSpPr>
        <p:spPr>
          <a:xfrm>
            <a:off x="3183441" y="1947703"/>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ECE4D65-C6F6-4433-90D9-121E3DC0DFC7}"/>
              </a:ext>
            </a:extLst>
          </p:cNvPr>
          <p:cNvCxnSpPr/>
          <p:nvPr/>
        </p:nvCxnSpPr>
        <p:spPr>
          <a:xfrm>
            <a:off x="4961435" y="1939741"/>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6921A5D-435C-485A-B93E-63B0F68FA6DD}"/>
              </a:ext>
            </a:extLst>
          </p:cNvPr>
          <p:cNvCxnSpPr/>
          <p:nvPr/>
        </p:nvCxnSpPr>
        <p:spPr>
          <a:xfrm>
            <a:off x="6994654" y="1947703"/>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11A79995-6773-46F1-AB42-827CE7F6ADD5}"/>
              </a:ext>
            </a:extLst>
          </p:cNvPr>
          <p:cNvCxnSpPr/>
          <p:nvPr/>
        </p:nvCxnSpPr>
        <p:spPr>
          <a:xfrm>
            <a:off x="1396251" y="3174760"/>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BA62D4F-7AAC-488F-8938-B597415E5F48}"/>
              </a:ext>
            </a:extLst>
          </p:cNvPr>
          <p:cNvCxnSpPr/>
          <p:nvPr/>
        </p:nvCxnSpPr>
        <p:spPr>
          <a:xfrm>
            <a:off x="3197089" y="3189650"/>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7C7A966B-0ABE-441E-B2EB-01F923F2B72A}"/>
              </a:ext>
            </a:extLst>
          </p:cNvPr>
          <p:cNvCxnSpPr/>
          <p:nvPr/>
        </p:nvCxnSpPr>
        <p:spPr>
          <a:xfrm>
            <a:off x="4975083" y="3181688"/>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794D1EDA-DBB5-4A1B-ADCD-F9C8E2AB1E8D}"/>
              </a:ext>
            </a:extLst>
          </p:cNvPr>
          <p:cNvCxnSpPr/>
          <p:nvPr/>
        </p:nvCxnSpPr>
        <p:spPr>
          <a:xfrm>
            <a:off x="7008302" y="3189650"/>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AC1C8E5-B124-47CE-B630-9CB7B072B348}"/>
              </a:ext>
            </a:extLst>
          </p:cNvPr>
          <p:cNvCxnSpPr/>
          <p:nvPr/>
        </p:nvCxnSpPr>
        <p:spPr>
          <a:xfrm>
            <a:off x="1396251" y="4416706"/>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1DEFBAC-CE0D-4F83-AFCC-3396098E3B61}"/>
              </a:ext>
            </a:extLst>
          </p:cNvPr>
          <p:cNvCxnSpPr/>
          <p:nvPr/>
        </p:nvCxnSpPr>
        <p:spPr>
          <a:xfrm>
            <a:off x="3197089" y="4431596"/>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1655685-EEA8-474B-9486-084F88667410}"/>
              </a:ext>
            </a:extLst>
          </p:cNvPr>
          <p:cNvCxnSpPr/>
          <p:nvPr/>
        </p:nvCxnSpPr>
        <p:spPr>
          <a:xfrm>
            <a:off x="4975083" y="4423634"/>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0B45969A-6298-4490-B75A-E104E3CCA390}"/>
              </a:ext>
            </a:extLst>
          </p:cNvPr>
          <p:cNvCxnSpPr/>
          <p:nvPr/>
        </p:nvCxnSpPr>
        <p:spPr>
          <a:xfrm>
            <a:off x="7008302" y="4431596"/>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E0A47E6-4C8D-4C34-A4B3-B9C50E83E9A4}"/>
              </a:ext>
            </a:extLst>
          </p:cNvPr>
          <p:cNvCxnSpPr>
            <a:cxnSpLocks/>
          </p:cNvCxnSpPr>
          <p:nvPr/>
        </p:nvCxnSpPr>
        <p:spPr>
          <a:xfrm>
            <a:off x="827442" y="109363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758E21A-48C4-4E34-92D6-E904D8B3CBFF}"/>
              </a:ext>
            </a:extLst>
          </p:cNvPr>
          <p:cNvCxnSpPr>
            <a:cxnSpLocks/>
          </p:cNvCxnSpPr>
          <p:nvPr/>
        </p:nvCxnSpPr>
        <p:spPr>
          <a:xfrm>
            <a:off x="2574356" y="109363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910BAF46-6115-44C9-A21C-E4DD92D811E3}"/>
              </a:ext>
            </a:extLst>
          </p:cNvPr>
          <p:cNvCxnSpPr>
            <a:cxnSpLocks/>
          </p:cNvCxnSpPr>
          <p:nvPr/>
        </p:nvCxnSpPr>
        <p:spPr>
          <a:xfrm>
            <a:off x="4403156" y="109363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903A18C-5B66-4715-848A-751C44B191F0}"/>
              </a:ext>
            </a:extLst>
          </p:cNvPr>
          <p:cNvCxnSpPr>
            <a:cxnSpLocks/>
          </p:cNvCxnSpPr>
          <p:nvPr/>
        </p:nvCxnSpPr>
        <p:spPr>
          <a:xfrm>
            <a:off x="6313842" y="109363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954BDAD-5AA9-48D7-9CB3-B0AE08E2C9E4}"/>
              </a:ext>
            </a:extLst>
          </p:cNvPr>
          <p:cNvCxnSpPr>
            <a:cxnSpLocks/>
          </p:cNvCxnSpPr>
          <p:nvPr/>
        </p:nvCxnSpPr>
        <p:spPr>
          <a:xfrm>
            <a:off x="8292767" y="109363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60307CC6-0A11-4EF7-A165-E485DA72726E}"/>
              </a:ext>
            </a:extLst>
          </p:cNvPr>
          <p:cNvCxnSpPr>
            <a:cxnSpLocks/>
          </p:cNvCxnSpPr>
          <p:nvPr/>
        </p:nvCxnSpPr>
        <p:spPr>
          <a:xfrm>
            <a:off x="827442" y="235770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590AB75-305D-4704-AE49-94BB0536779B}"/>
              </a:ext>
            </a:extLst>
          </p:cNvPr>
          <p:cNvCxnSpPr>
            <a:cxnSpLocks/>
          </p:cNvCxnSpPr>
          <p:nvPr/>
        </p:nvCxnSpPr>
        <p:spPr>
          <a:xfrm>
            <a:off x="2574356" y="235770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12C8829B-6925-4B9D-A08A-D464ADAD64D4}"/>
              </a:ext>
            </a:extLst>
          </p:cNvPr>
          <p:cNvCxnSpPr>
            <a:cxnSpLocks/>
          </p:cNvCxnSpPr>
          <p:nvPr/>
        </p:nvCxnSpPr>
        <p:spPr>
          <a:xfrm>
            <a:off x="4403156" y="235770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F65CF67B-F525-4441-A690-E3F779F73450}"/>
              </a:ext>
            </a:extLst>
          </p:cNvPr>
          <p:cNvCxnSpPr>
            <a:cxnSpLocks/>
          </p:cNvCxnSpPr>
          <p:nvPr/>
        </p:nvCxnSpPr>
        <p:spPr>
          <a:xfrm>
            <a:off x="6313842" y="235770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ED1832E-AA82-443B-B395-A58626630F52}"/>
              </a:ext>
            </a:extLst>
          </p:cNvPr>
          <p:cNvCxnSpPr>
            <a:cxnSpLocks/>
          </p:cNvCxnSpPr>
          <p:nvPr/>
        </p:nvCxnSpPr>
        <p:spPr>
          <a:xfrm>
            <a:off x="8292767" y="235770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BFD28A1C-E6F6-4967-9D93-96B22F4ECF1E}"/>
              </a:ext>
            </a:extLst>
          </p:cNvPr>
          <p:cNvCxnSpPr>
            <a:cxnSpLocks/>
          </p:cNvCxnSpPr>
          <p:nvPr/>
        </p:nvCxnSpPr>
        <p:spPr>
          <a:xfrm>
            <a:off x="836018" y="364059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0124109-6E17-41B3-AA86-C8EE6A91B3EB}"/>
              </a:ext>
            </a:extLst>
          </p:cNvPr>
          <p:cNvCxnSpPr>
            <a:cxnSpLocks/>
          </p:cNvCxnSpPr>
          <p:nvPr/>
        </p:nvCxnSpPr>
        <p:spPr>
          <a:xfrm>
            <a:off x="2582932" y="364059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DB44BEA-C237-4B89-B528-C826CDA1C0ED}"/>
              </a:ext>
            </a:extLst>
          </p:cNvPr>
          <p:cNvCxnSpPr>
            <a:cxnSpLocks/>
          </p:cNvCxnSpPr>
          <p:nvPr/>
        </p:nvCxnSpPr>
        <p:spPr>
          <a:xfrm>
            <a:off x="4411732" y="364059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C1E16A6-9C1C-430F-931B-2EEE35D1AE39}"/>
              </a:ext>
            </a:extLst>
          </p:cNvPr>
          <p:cNvCxnSpPr>
            <a:cxnSpLocks/>
          </p:cNvCxnSpPr>
          <p:nvPr/>
        </p:nvCxnSpPr>
        <p:spPr>
          <a:xfrm>
            <a:off x="6322418" y="364059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89380CAC-23B7-4EEB-8812-D5B7D736C314}"/>
              </a:ext>
            </a:extLst>
          </p:cNvPr>
          <p:cNvCxnSpPr>
            <a:cxnSpLocks/>
          </p:cNvCxnSpPr>
          <p:nvPr/>
        </p:nvCxnSpPr>
        <p:spPr>
          <a:xfrm>
            <a:off x="8301343" y="3640590"/>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891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3B84896C-1FA0-4B5D-8A7E-68BA8A7DA28B}"/>
              </a:ext>
            </a:extLst>
          </p:cNvPr>
          <p:cNvCxnSpPr/>
          <p:nvPr/>
        </p:nvCxnSpPr>
        <p:spPr>
          <a:xfrm>
            <a:off x="1337994" y="863351"/>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19" name="Google Shape;286;p15">
            <a:hlinkClick r:id="rId3"/>
            <a:extLst>
              <a:ext uri="{FF2B5EF4-FFF2-40B4-BE49-F238E27FC236}">
                <a16:creationId xmlns:a16="http://schemas.microsoft.com/office/drawing/2014/main" id="{48502CA8-CEE0-4552-8E60-D42B36DD3CE7}"/>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175131" y="4006029"/>
            <a:ext cx="397872" cy="693449"/>
          </a:xfrm>
          <a:prstGeom prst="rect">
            <a:avLst/>
          </a:prstGeom>
          <a:noFill/>
          <a:ln>
            <a:noFill/>
          </a:ln>
        </p:spPr>
      </p:pic>
      <p:pic>
        <p:nvPicPr>
          <p:cNvPr id="18" name="Google Shape;286;p15">
            <a:hlinkClick r:id="rId3"/>
            <a:extLst>
              <a:ext uri="{FF2B5EF4-FFF2-40B4-BE49-F238E27FC236}">
                <a16:creationId xmlns:a16="http://schemas.microsoft.com/office/drawing/2014/main" id="{4902B5B7-ADE6-4768-B110-2FE62D3320E3}"/>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34285" y="560070"/>
            <a:ext cx="397872" cy="693449"/>
          </a:xfrm>
          <a:prstGeom prst="rect">
            <a:avLst/>
          </a:prstGeom>
          <a:noFill/>
          <a:ln>
            <a:noFill/>
          </a:ln>
        </p:spPr>
      </p:pic>
      <p:pic>
        <p:nvPicPr>
          <p:cNvPr id="47" name="Picture 46" descr="A picture containing game, shirt&#10;&#10;Description automatically generated">
            <a:extLst>
              <a:ext uri="{FF2B5EF4-FFF2-40B4-BE49-F238E27FC236}">
                <a16:creationId xmlns:a16="http://schemas.microsoft.com/office/drawing/2014/main" id="{42FFB76C-1404-4600-AFDB-5B28134391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24326" y="1720100"/>
            <a:ext cx="490488" cy="647461"/>
          </a:xfrm>
          <a:prstGeom prst="rect">
            <a:avLst/>
          </a:prstGeom>
        </p:spPr>
      </p:pic>
      <p:pic>
        <p:nvPicPr>
          <p:cNvPr id="48" name="Picture 47" descr="A picture containing game, shirt&#10;&#10;Description automatically generated">
            <a:extLst>
              <a:ext uri="{FF2B5EF4-FFF2-40B4-BE49-F238E27FC236}">
                <a16:creationId xmlns:a16="http://schemas.microsoft.com/office/drawing/2014/main" id="{5E4530BB-F6FA-4404-9A22-0CC357DA1A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30996" y="527077"/>
            <a:ext cx="490488" cy="647460"/>
          </a:xfrm>
          <a:prstGeom prst="rect">
            <a:avLst/>
          </a:prstGeom>
        </p:spPr>
      </p:pic>
      <p:pic>
        <p:nvPicPr>
          <p:cNvPr id="41" name="Picture 40" descr="A picture containing game, shirt&#10;&#10;Description automatically generated">
            <a:extLst>
              <a:ext uri="{FF2B5EF4-FFF2-40B4-BE49-F238E27FC236}">
                <a16:creationId xmlns:a16="http://schemas.microsoft.com/office/drawing/2014/main" id="{32213CC2-8267-47ED-B22A-C8BFA05D597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19017" y="3974706"/>
            <a:ext cx="490488" cy="647461"/>
          </a:xfrm>
          <a:prstGeom prst="rect">
            <a:avLst/>
          </a:prstGeom>
        </p:spPr>
      </p:pic>
      <p:pic>
        <p:nvPicPr>
          <p:cNvPr id="39" name="Picture 38" descr="A picture containing game, shirt&#10;&#10;Description automatically generated">
            <a:extLst>
              <a:ext uri="{FF2B5EF4-FFF2-40B4-BE49-F238E27FC236}">
                <a16:creationId xmlns:a16="http://schemas.microsoft.com/office/drawing/2014/main" id="{959AED19-C9DD-4CDC-9CB2-3D3CB1450F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54049" y="1720100"/>
            <a:ext cx="490488" cy="647460"/>
          </a:xfrm>
          <a:prstGeom prst="rect">
            <a:avLst/>
          </a:prstGeom>
        </p:spPr>
      </p:pic>
      <p:pic>
        <p:nvPicPr>
          <p:cNvPr id="6" name="Google Shape;271;p15">
            <a:hlinkClick r:id="rId6"/>
            <a:extLst>
              <a:ext uri="{FF2B5EF4-FFF2-40B4-BE49-F238E27FC236}">
                <a16:creationId xmlns:a16="http://schemas.microsoft.com/office/drawing/2014/main" id="{B21F6FF7-0115-4403-A000-C0C1AE2DF0D5}"/>
              </a:ext>
            </a:extLst>
          </p:cNvPr>
          <p:cNvPicPr preferRelativeResize="0"/>
          <p:nvPr/>
        </p:nvPicPr>
        <p:blipFill rotWithShape="1">
          <a:blip r:embed="rId7"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71029" y="600840"/>
            <a:ext cx="304820" cy="531575"/>
          </a:xfrm>
          <a:prstGeom prst="rect">
            <a:avLst/>
          </a:prstGeom>
          <a:noFill/>
          <a:ln>
            <a:noFill/>
          </a:ln>
        </p:spPr>
      </p:pic>
      <p:pic>
        <p:nvPicPr>
          <p:cNvPr id="99" name="Google Shape;286;p15">
            <a:hlinkClick r:id="rId3"/>
            <a:extLst>
              <a:ext uri="{FF2B5EF4-FFF2-40B4-BE49-F238E27FC236}">
                <a16:creationId xmlns:a16="http://schemas.microsoft.com/office/drawing/2014/main" id="{C66AF714-6832-4F98-8C58-DBA03F7E434D}"/>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890637" y="560070"/>
            <a:ext cx="397872" cy="693449"/>
          </a:xfrm>
          <a:prstGeom prst="rect">
            <a:avLst/>
          </a:prstGeom>
          <a:noFill/>
          <a:ln>
            <a:noFill/>
          </a:ln>
        </p:spPr>
      </p:pic>
      <p:pic>
        <p:nvPicPr>
          <p:cNvPr id="100" name="Google Shape;286;p15">
            <a:hlinkClick r:id="rId3"/>
            <a:extLst>
              <a:ext uri="{FF2B5EF4-FFF2-40B4-BE49-F238E27FC236}">
                <a16:creationId xmlns:a16="http://schemas.microsoft.com/office/drawing/2014/main" id="{B6A24034-D8C1-47E6-B9E9-CF12C3825DCB}"/>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890637" y="1697106"/>
            <a:ext cx="397872" cy="693449"/>
          </a:xfrm>
          <a:prstGeom prst="rect">
            <a:avLst/>
          </a:prstGeom>
          <a:noFill/>
          <a:ln>
            <a:noFill/>
          </a:ln>
        </p:spPr>
      </p:pic>
      <p:pic>
        <p:nvPicPr>
          <p:cNvPr id="101" name="Google Shape;286;p15">
            <a:hlinkClick r:id="rId3"/>
            <a:extLst>
              <a:ext uri="{FF2B5EF4-FFF2-40B4-BE49-F238E27FC236}">
                <a16:creationId xmlns:a16="http://schemas.microsoft.com/office/drawing/2014/main" id="{5B9BB4B4-FA04-4059-A4A5-3B4C886BA0C8}"/>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24326" y="4006029"/>
            <a:ext cx="397872" cy="693449"/>
          </a:xfrm>
          <a:prstGeom prst="rect">
            <a:avLst/>
          </a:prstGeom>
          <a:noFill/>
          <a:ln>
            <a:noFill/>
          </a:ln>
        </p:spPr>
      </p:pic>
      <p:pic>
        <p:nvPicPr>
          <p:cNvPr id="102" name="Google Shape;286;p15">
            <a:hlinkClick r:id="rId3"/>
            <a:extLst>
              <a:ext uri="{FF2B5EF4-FFF2-40B4-BE49-F238E27FC236}">
                <a16:creationId xmlns:a16="http://schemas.microsoft.com/office/drawing/2014/main" id="{F764B1C1-6545-4E51-B22F-2C1B685929E1}"/>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880678" y="4006029"/>
            <a:ext cx="397872" cy="693449"/>
          </a:xfrm>
          <a:prstGeom prst="rect">
            <a:avLst/>
          </a:prstGeom>
          <a:noFill/>
          <a:ln>
            <a:noFill/>
          </a:ln>
        </p:spPr>
      </p:pic>
      <p:pic>
        <p:nvPicPr>
          <p:cNvPr id="105" name="Google Shape;286;p15">
            <a:hlinkClick r:id="rId3"/>
            <a:extLst>
              <a:ext uri="{FF2B5EF4-FFF2-40B4-BE49-F238E27FC236}">
                <a16:creationId xmlns:a16="http://schemas.microsoft.com/office/drawing/2014/main" id="{0B46AF7D-FD77-4297-80D2-E3EEC140C3D9}"/>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221439" y="1697106"/>
            <a:ext cx="397872" cy="693449"/>
          </a:xfrm>
          <a:prstGeom prst="rect">
            <a:avLst/>
          </a:prstGeom>
          <a:noFill/>
          <a:ln>
            <a:noFill/>
          </a:ln>
        </p:spPr>
      </p:pic>
      <p:pic>
        <p:nvPicPr>
          <p:cNvPr id="106" name="Google Shape;286;p15">
            <a:hlinkClick r:id="rId3"/>
            <a:extLst>
              <a:ext uri="{FF2B5EF4-FFF2-40B4-BE49-F238E27FC236}">
                <a16:creationId xmlns:a16="http://schemas.microsoft.com/office/drawing/2014/main" id="{41EC6EFE-21E0-40A2-8CEA-45AAFF053CD4}"/>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70305" y="4006028"/>
            <a:ext cx="397872" cy="693449"/>
          </a:xfrm>
          <a:prstGeom prst="rect">
            <a:avLst/>
          </a:prstGeom>
          <a:noFill/>
          <a:ln>
            <a:noFill/>
          </a:ln>
        </p:spPr>
      </p:pic>
      <p:grpSp>
        <p:nvGrpSpPr>
          <p:cNvPr id="110" name="Group 109">
            <a:extLst>
              <a:ext uri="{FF2B5EF4-FFF2-40B4-BE49-F238E27FC236}">
                <a16:creationId xmlns:a16="http://schemas.microsoft.com/office/drawing/2014/main" id="{15C097CD-280A-4E5C-8AF4-5ACA09AC89F5}"/>
              </a:ext>
            </a:extLst>
          </p:cNvPr>
          <p:cNvGrpSpPr/>
          <p:nvPr/>
        </p:nvGrpSpPr>
        <p:grpSpPr>
          <a:xfrm>
            <a:off x="616613" y="2804676"/>
            <a:ext cx="7661937" cy="743239"/>
            <a:chOff x="616613" y="2409240"/>
            <a:chExt cx="7661937" cy="743239"/>
          </a:xfrm>
        </p:grpSpPr>
        <p:pic>
          <p:nvPicPr>
            <p:cNvPr id="44" name="Picture 43" descr="A picture containing game, shirt&#10;&#10;Description automatically generated">
              <a:extLst>
                <a:ext uri="{FF2B5EF4-FFF2-40B4-BE49-F238E27FC236}">
                  <a16:creationId xmlns:a16="http://schemas.microsoft.com/office/drawing/2014/main" id="{AFDFE137-1162-4598-B119-823D75AC18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71887" y="2409240"/>
              <a:ext cx="490488" cy="647461"/>
            </a:xfrm>
            <a:prstGeom prst="rect">
              <a:avLst/>
            </a:prstGeom>
          </p:spPr>
        </p:pic>
        <p:pic>
          <p:nvPicPr>
            <p:cNvPr id="40" name="Picture 39" descr="A picture containing game, shirt&#10;&#10;Description automatically generated">
              <a:extLst>
                <a:ext uri="{FF2B5EF4-FFF2-40B4-BE49-F238E27FC236}">
                  <a16:creationId xmlns:a16="http://schemas.microsoft.com/office/drawing/2014/main" id="{406CFD14-AD15-4266-B4B3-F403D59730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54049" y="2409240"/>
              <a:ext cx="490488" cy="647461"/>
            </a:xfrm>
            <a:prstGeom prst="rect">
              <a:avLst/>
            </a:prstGeom>
          </p:spPr>
        </p:pic>
        <p:pic>
          <p:nvPicPr>
            <p:cNvPr id="103" name="Google Shape;286;p15">
              <a:hlinkClick r:id="rId3"/>
              <a:extLst>
                <a:ext uri="{FF2B5EF4-FFF2-40B4-BE49-F238E27FC236}">
                  <a16:creationId xmlns:a16="http://schemas.microsoft.com/office/drawing/2014/main" id="{D091CE4F-5F60-4EA3-993E-AF1D1902BA08}"/>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24326" y="2459030"/>
              <a:ext cx="397872" cy="693449"/>
            </a:xfrm>
            <a:prstGeom prst="rect">
              <a:avLst/>
            </a:prstGeom>
            <a:noFill/>
            <a:ln>
              <a:noFill/>
            </a:ln>
          </p:spPr>
        </p:pic>
        <p:pic>
          <p:nvPicPr>
            <p:cNvPr id="104" name="Google Shape;286;p15">
              <a:hlinkClick r:id="rId3"/>
              <a:extLst>
                <a:ext uri="{FF2B5EF4-FFF2-40B4-BE49-F238E27FC236}">
                  <a16:creationId xmlns:a16="http://schemas.microsoft.com/office/drawing/2014/main" id="{7D3CA0C9-69E5-4704-9C40-ECA310FD7A2D}"/>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880678" y="2459030"/>
              <a:ext cx="397872" cy="693449"/>
            </a:xfrm>
            <a:prstGeom prst="rect">
              <a:avLst/>
            </a:prstGeom>
            <a:noFill/>
            <a:ln>
              <a:noFill/>
            </a:ln>
          </p:spPr>
        </p:pic>
        <p:pic>
          <p:nvPicPr>
            <p:cNvPr id="107" name="Google Shape;286;p15">
              <a:hlinkClick r:id="rId3"/>
              <a:extLst>
                <a:ext uri="{FF2B5EF4-FFF2-40B4-BE49-F238E27FC236}">
                  <a16:creationId xmlns:a16="http://schemas.microsoft.com/office/drawing/2014/main" id="{8D1D928F-B9F3-4351-B91B-B87953640E4B}"/>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6613" y="2409240"/>
              <a:ext cx="397872" cy="693449"/>
            </a:xfrm>
            <a:prstGeom prst="rect">
              <a:avLst/>
            </a:prstGeom>
            <a:noFill/>
            <a:ln>
              <a:noFill/>
            </a:ln>
          </p:spPr>
        </p:pic>
      </p:grpSp>
      <p:pic>
        <p:nvPicPr>
          <p:cNvPr id="108" name="Google Shape;286;p15">
            <a:hlinkClick r:id="rId3"/>
            <a:extLst>
              <a:ext uri="{FF2B5EF4-FFF2-40B4-BE49-F238E27FC236}">
                <a16:creationId xmlns:a16="http://schemas.microsoft.com/office/drawing/2014/main" id="{A457E059-79C0-4D53-B892-D8D5ACEEE762}"/>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24503" y="1729668"/>
            <a:ext cx="397872" cy="693449"/>
          </a:xfrm>
          <a:prstGeom prst="rect">
            <a:avLst/>
          </a:prstGeom>
          <a:noFill/>
          <a:ln>
            <a:noFill/>
          </a:ln>
        </p:spPr>
      </p:pic>
      <p:pic>
        <p:nvPicPr>
          <p:cNvPr id="109" name="Google Shape;286;p15">
            <a:hlinkClick r:id="rId3"/>
            <a:extLst>
              <a:ext uri="{FF2B5EF4-FFF2-40B4-BE49-F238E27FC236}">
                <a16:creationId xmlns:a16="http://schemas.microsoft.com/office/drawing/2014/main" id="{CD8C8A9A-22B0-4B42-B879-83962E7B3149}"/>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364008" y="527077"/>
            <a:ext cx="397872" cy="693449"/>
          </a:xfrm>
          <a:prstGeom prst="rect">
            <a:avLst/>
          </a:prstGeom>
          <a:noFill/>
          <a:ln>
            <a:noFill/>
          </a:ln>
        </p:spPr>
      </p:pic>
      <p:cxnSp>
        <p:nvCxnSpPr>
          <p:cNvPr id="111" name="Straight Arrow Connector 110">
            <a:extLst>
              <a:ext uri="{FF2B5EF4-FFF2-40B4-BE49-F238E27FC236}">
                <a16:creationId xmlns:a16="http://schemas.microsoft.com/office/drawing/2014/main" id="{E6AC78A7-6FF9-4B8E-9A31-B2729EC7A7AD}"/>
              </a:ext>
            </a:extLst>
          </p:cNvPr>
          <p:cNvCxnSpPr>
            <a:cxnSpLocks/>
          </p:cNvCxnSpPr>
          <p:nvPr/>
        </p:nvCxnSpPr>
        <p:spPr>
          <a:xfrm>
            <a:off x="827442" y="1253519"/>
            <a:ext cx="0" cy="428099"/>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651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E141A4C-29F5-4AA8-900F-E5FE9A5394EE}"/>
              </a:ext>
            </a:extLst>
          </p:cNvPr>
          <p:cNvGrpSpPr/>
          <p:nvPr/>
        </p:nvGrpSpPr>
        <p:grpSpPr>
          <a:xfrm>
            <a:off x="707378" y="2688524"/>
            <a:ext cx="7571172" cy="743239"/>
            <a:chOff x="707378" y="2409240"/>
            <a:chExt cx="7571172" cy="743239"/>
          </a:xfrm>
        </p:grpSpPr>
        <p:cxnSp>
          <p:nvCxnSpPr>
            <p:cNvPr id="29" name="Straight Arrow Connector 28">
              <a:extLst>
                <a:ext uri="{FF2B5EF4-FFF2-40B4-BE49-F238E27FC236}">
                  <a16:creationId xmlns:a16="http://schemas.microsoft.com/office/drawing/2014/main" id="{62656B93-EE0E-43F2-8285-83F041350048}"/>
                </a:ext>
              </a:extLst>
            </p:cNvPr>
            <p:cNvCxnSpPr/>
            <p:nvPr/>
          </p:nvCxnSpPr>
          <p:spPr>
            <a:xfrm>
              <a:off x="1368512" y="2726043"/>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A picture containing game, shirt&#10;&#10;Description automatically generated">
              <a:extLst>
                <a:ext uri="{FF2B5EF4-FFF2-40B4-BE49-F238E27FC236}">
                  <a16:creationId xmlns:a16="http://schemas.microsoft.com/office/drawing/2014/main" id="{AFDFE137-1162-4598-B119-823D75AC18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1887" y="2409240"/>
              <a:ext cx="490488" cy="647461"/>
            </a:xfrm>
            <a:prstGeom prst="rect">
              <a:avLst/>
            </a:prstGeom>
          </p:spPr>
        </p:pic>
        <p:pic>
          <p:nvPicPr>
            <p:cNvPr id="40" name="Picture 39" descr="A picture containing game, shirt&#10;&#10;Description automatically generated">
              <a:extLst>
                <a:ext uri="{FF2B5EF4-FFF2-40B4-BE49-F238E27FC236}">
                  <a16:creationId xmlns:a16="http://schemas.microsoft.com/office/drawing/2014/main" id="{406CFD14-AD15-4266-B4B3-F403D59730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4049" y="2409240"/>
              <a:ext cx="490488" cy="647461"/>
            </a:xfrm>
            <a:prstGeom prst="rect">
              <a:avLst/>
            </a:prstGeom>
          </p:spPr>
        </p:pic>
        <p:pic>
          <p:nvPicPr>
            <p:cNvPr id="13" name="Google Shape;271;p15">
              <a:hlinkClick r:id="rId4"/>
              <a:extLst>
                <a:ext uri="{FF2B5EF4-FFF2-40B4-BE49-F238E27FC236}">
                  <a16:creationId xmlns:a16="http://schemas.microsoft.com/office/drawing/2014/main" id="{5F66E7AD-0B6F-4A36-96F4-1BA1E1F95445}"/>
                </a:ext>
              </a:extLst>
            </p:cNvPr>
            <p:cNvPicPr preferRelativeResize="0"/>
            <p:nvPr/>
          </p:nvPicPr>
          <p:blipFill rotWithShape="1">
            <a:blip r:embed="rId5"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07378" y="2477751"/>
              <a:ext cx="304820" cy="531575"/>
            </a:xfrm>
            <a:prstGeom prst="rect">
              <a:avLst/>
            </a:prstGeom>
            <a:noFill/>
            <a:ln>
              <a:noFill/>
            </a:ln>
          </p:spPr>
        </p:pic>
        <p:pic>
          <p:nvPicPr>
            <p:cNvPr id="103" name="Google Shape;286;p15">
              <a:hlinkClick r:id="rId6"/>
              <a:extLst>
                <a:ext uri="{FF2B5EF4-FFF2-40B4-BE49-F238E27FC236}">
                  <a16:creationId xmlns:a16="http://schemas.microsoft.com/office/drawing/2014/main" id="{D091CE4F-5F60-4EA3-993E-AF1D1902BA08}"/>
                </a:ext>
              </a:extLst>
            </p:cNvPr>
            <p:cNvPicPr preferRelativeResize="0"/>
            <p:nvPr/>
          </p:nvPicPr>
          <p:blipFill rotWithShape="1">
            <a:blip r:embed="rId7"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24326" y="2459030"/>
              <a:ext cx="397872" cy="693449"/>
            </a:xfrm>
            <a:prstGeom prst="rect">
              <a:avLst/>
            </a:prstGeom>
            <a:noFill/>
            <a:ln>
              <a:noFill/>
            </a:ln>
          </p:spPr>
        </p:pic>
        <p:pic>
          <p:nvPicPr>
            <p:cNvPr id="104" name="Google Shape;286;p15">
              <a:hlinkClick r:id="rId6"/>
              <a:extLst>
                <a:ext uri="{FF2B5EF4-FFF2-40B4-BE49-F238E27FC236}">
                  <a16:creationId xmlns:a16="http://schemas.microsoft.com/office/drawing/2014/main" id="{7D3CA0C9-69E5-4704-9C40-ECA310FD7A2D}"/>
                </a:ext>
              </a:extLst>
            </p:cNvPr>
            <p:cNvPicPr preferRelativeResize="0"/>
            <p:nvPr/>
          </p:nvPicPr>
          <p:blipFill rotWithShape="1">
            <a:blip r:embed="rId7"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880678" y="2459030"/>
              <a:ext cx="397872" cy="693449"/>
            </a:xfrm>
            <a:prstGeom prst="rect">
              <a:avLst/>
            </a:prstGeom>
            <a:noFill/>
            <a:ln>
              <a:noFill/>
            </a:ln>
          </p:spPr>
        </p:pic>
      </p:grpSp>
      <p:cxnSp>
        <p:nvCxnSpPr>
          <p:cNvPr id="27" name="Straight Arrow Connector 26">
            <a:extLst>
              <a:ext uri="{FF2B5EF4-FFF2-40B4-BE49-F238E27FC236}">
                <a16:creationId xmlns:a16="http://schemas.microsoft.com/office/drawing/2014/main" id="{3B84896C-1FA0-4B5D-8A7E-68BA8A7DA28B}"/>
              </a:ext>
            </a:extLst>
          </p:cNvPr>
          <p:cNvCxnSpPr/>
          <p:nvPr/>
        </p:nvCxnSpPr>
        <p:spPr>
          <a:xfrm>
            <a:off x="1374343" y="907509"/>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3546E7F-D163-4737-BC28-B8B48E43FA96}"/>
              </a:ext>
            </a:extLst>
          </p:cNvPr>
          <p:cNvCxnSpPr/>
          <p:nvPr/>
        </p:nvCxnSpPr>
        <p:spPr>
          <a:xfrm>
            <a:off x="3175181" y="922399"/>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18" name="Google Shape;286;p15">
            <a:hlinkClick r:id="rId6"/>
            <a:extLst>
              <a:ext uri="{FF2B5EF4-FFF2-40B4-BE49-F238E27FC236}">
                <a16:creationId xmlns:a16="http://schemas.microsoft.com/office/drawing/2014/main" id="{4902B5B7-ADE6-4768-B110-2FE62D3320E3}"/>
              </a:ext>
            </a:extLst>
          </p:cNvPr>
          <p:cNvPicPr preferRelativeResize="0"/>
          <p:nvPr/>
        </p:nvPicPr>
        <p:blipFill rotWithShape="1">
          <a:blip r:embed="rId7"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70634" y="604228"/>
            <a:ext cx="397872" cy="693449"/>
          </a:xfrm>
          <a:prstGeom prst="rect">
            <a:avLst/>
          </a:prstGeom>
          <a:noFill/>
          <a:ln>
            <a:noFill/>
          </a:ln>
        </p:spPr>
      </p:pic>
      <p:pic>
        <p:nvPicPr>
          <p:cNvPr id="48" name="Picture 47" descr="A picture containing game, shirt&#10;&#10;Description automatically generated">
            <a:extLst>
              <a:ext uri="{FF2B5EF4-FFF2-40B4-BE49-F238E27FC236}">
                <a16:creationId xmlns:a16="http://schemas.microsoft.com/office/drawing/2014/main" id="{5E4530BB-F6FA-4404-9A22-0CC357DA1A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7345" y="571235"/>
            <a:ext cx="490488" cy="647460"/>
          </a:xfrm>
          <a:prstGeom prst="rect">
            <a:avLst/>
          </a:prstGeom>
        </p:spPr>
      </p:pic>
      <p:pic>
        <p:nvPicPr>
          <p:cNvPr id="7" name="Google Shape;271;p15">
            <a:hlinkClick r:id="rId4"/>
            <a:extLst>
              <a:ext uri="{FF2B5EF4-FFF2-40B4-BE49-F238E27FC236}">
                <a16:creationId xmlns:a16="http://schemas.microsoft.com/office/drawing/2014/main" id="{9AA31883-18AD-493F-BF30-1E262067A676}"/>
              </a:ext>
            </a:extLst>
          </p:cNvPr>
          <p:cNvPicPr preferRelativeResize="0"/>
          <p:nvPr/>
        </p:nvPicPr>
        <p:blipFill rotWithShape="1">
          <a:blip r:embed="rId5"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446883" y="644998"/>
            <a:ext cx="304820" cy="531575"/>
          </a:xfrm>
          <a:prstGeom prst="rect">
            <a:avLst/>
          </a:prstGeom>
          <a:noFill/>
          <a:ln>
            <a:noFill/>
          </a:ln>
        </p:spPr>
      </p:pic>
      <p:pic>
        <p:nvPicPr>
          <p:cNvPr id="6" name="Google Shape;271;p15">
            <a:hlinkClick r:id="rId4"/>
            <a:extLst>
              <a:ext uri="{FF2B5EF4-FFF2-40B4-BE49-F238E27FC236}">
                <a16:creationId xmlns:a16="http://schemas.microsoft.com/office/drawing/2014/main" id="{B21F6FF7-0115-4403-A000-C0C1AE2DF0D5}"/>
              </a:ext>
            </a:extLst>
          </p:cNvPr>
          <p:cNvPicPr preferRelativeResize="0"/>
          <p:nvPr/>
        </p:nvPicPr>
        <p:blipFill rotWithShape="1">
          <a:blip r:embed="rId5"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07378" y="644998"/>
            <a:ext cx="304820" cy="531575"/>
          </a:xfrm>
          <a:prstGeom prst="rect">
            <a:avLst/>
          </a:prstGeom>
          <a:noFill/>
          <a:ln>
            <a:noFill/>
          </a:ln>
        </p:spPr>
      </p:pic>
      <p:pic>
        <p:nvPicPr>
          <p:cNvPr id="99" name="Google Shape;286;p15">
            <a:hlinkClick r:id="rId6"/>
            <a:extLst>
              <a:ext uri="{FF2B5EF4-FFF2-40B4-BE49-F238E27FC236}">
                <a16:creationId xmlns:a16="http://schemas.microsoft.com/office/drawing/2014/main" id="{C66AF714-6832-4F98-8C58-DBA03F7E434D}"/>
              </a:ext>
            </a:extLst>
          </p:cNvPr>
          <p:cNvPicPr preferRelativeResize="0"/>
          <p:nvPr/>
        </p:nvPicPr>
        <p:blipFill rotWithShape="1">
          <a:blip r:embed="rId7"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926986" y="604228"/>
            <a:ext cx="397872" cy="693449"/>
          </a:xfrm>
          <a:prstGeom prst="rect">
            <a:avLst/>
          </a:prstGeom>
          <a:noFill/>
          <a:ln>
            <a:noFill/>
          </a:ln>
        </p:spPr>
      </p:pic>
      <p:grpSp>
        <p:nvGrpSpPr>
          <p:cNvPr id="2" name="Group 1">
            <a:extLst>
              <a:ext uri="{FF2B5EF4-FFF2-40B4-BE49-F238E27FC236}">
                <a16:creationId xmlns:a16="http://schemas.microsoft.com/office/drawing/2014/main" id="{823094EB-0D97-48E3-8036-5218DEE631BC}"/>
              </a:ext>
            </a:extLst>
          </p:cNvPr>
          <p:cNvGrpSpPr/>
          <p:nvPr/>
        </p:nvGrpSpPr>
        <p:grpSpPr>
          <a:xfrm>
            <a:off x="707378" y="3814500"/>
            <a:ext cx="7617480" cy="724772"/>
            <a:chOff x="707378" y="3235044"/>
            <a:chExt cx="7617480" cy="724772"/>
          </a:xfrm>
        </p:grpSpPr>
        <p:cxnSp>
          <p:nvCxnSpPr>
            <p:cNvPr id="30" name="Straight Arrow Connector 29">
              <a:extLst>
                <a:ext uri="{FF2B5EF4-FFF2-40B4-BE49-F238E27FC236}">
                  <a16:creationId xmlns:a16="http://schemas.microsoft.com/office/drawing/2014/main" id="{E4BA200F-6F0F-476D-A2A3-4F8B56444B59}"/>
                </a:ext>
              </a:extLst>
            </p:cNvPr>
            <p:cNvCxnSpPr/>
            <p:nvPr/>
          </p:nvCxnSpPr>
          <p:spPr>
            <a:xfrm>
              <a:off x="1368512" y="3551847"/>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19" name="Google Shape;286;p15">
              <a:hlinkClick r:id="rId6"/>
              <a:extLst>
                <a:ext uri="{FF2B5EF4-FFF2-40B4-BE49-F238E27FC236}">
                  <a16:creationId xmlns:a16="http://schemas.microsoft.com/office/drawing/2014/main" id="{48502CA8-CEE0-4552-8E60-D42B36DD3CE7}"/>
                </a:ext>
              </a:extLst>
            </p:cNvPr>
            <p:cNvPicPr preferRelativeResize="0"/>
            <p:nvPr/>
          </p:nvPicPr>
          <p:blipFill rotWithShape="1">
            <a:blip r:embed="rId7"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221439" y="3266367"/>
              <a:ext cx="397872" cy="693449"/>
            </a:xfrm>
            <a:prstGeom prst="rect">
              <a:avLst/>
            </a:prstGeom>
            <a:noFill/>
            <a:ln>
              <a:noFill/>
            </a:ln>
          </p:spPr>
        </p:pic>
        <p:pic>
          <p:nvPicPr>
            <p:cNvPr id="41" name="Picture 40" descr="A picture containing game, shirt&#10;&#10;Description automatically generated">
              <a:extLst>
                <a:ext uri="{FF2B5EF4-FFF2-40B4-BE49-F238E27FC236}">
                  <a16:creationId xmlns:a16="http://schemas.microsoft.com/office/drawing/2014/main" id="{32213CC2-8267-47ED-B22A-C8BFA05D59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65325" y="3235044"/>
              <a:ext cx="490488" cy="647461"/>
            </a:xfrm>
            <a:prstGeom prst="rect">
              <a:avLst/>
            </a:prstGeom>
          </p:spPr>
        </p:pic>
        <p:pic>
          <p:nvPicPr>
            <p:cNvPr id="14" name="Google Shape;271;p15">
              <a:hlinkClick r:id="rId4"/>
              <a:extLst>
                <a:ext uri="{FF2B5EF4-FFF2-40B4-BE49-F238E27FC236}">
                  <a16:creationId xmlns:a16="http://schemas.microsoft.com/office/drawing/2014/main" id="{AD3CECA0-B847-4A24-BB78-B7FA1856B28D}"/>
                </a:ext>
              </a:extLst>
            </p:cNvPr>
            <p:cNvPicPr preferRelativeResize="0"/>
            <p:nvPr/>
          </p:nvPicPr>
          <p:blipFill rotWithShape="1">
            <a:blip r:embed="rId5"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07378" y="3295453"/>
              <a:ext cx="304820" cy="531575"/>
            </a:xfrm>
            <a:prstGeom prst="rect">
              <a:avLst/>
            </a:prstGeom>
            <a:noFill/>
            <a:ln>
              <a:noFill/>
            </a:ln>
          </p:spPr>
        </p:pic>
        <p:pic>
          <p:nvPicPr>
            <p:cNvPr id="101" name="Google Shape;286;p15">
              <a:hlinkClick r:id="rId6"/>
              <a:extLst>
                <a:ext uri="{FF2B5EF4-FFF2-40B4-BE49-F238E27FC236}">
                  <a16:creationId xmlns:a16="http://schemas.microsoft.com/office/drawing/2014/main" id="{5B9BB4B4-FA04-4059-A4A5-3B4C886BA0C8}"/>
                </a:ext>
              </a:extLst>
            </p:cNvPr>
            <p:cNvPicPr preferRelativeResize="0"/>
            <p:nvPr/>
          </p:nvPicPr>
          <p:blipFill rotWithShape="1">
            <a:blip r:embed="rId7"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70634" y="3266367"/>
              <a:ext cx="397872" cy="693449"/>
            </a:xfrm>
            <a:prstGeom prst="rect">
              <a:avLst/>
            </a:prstGeom>
            <a:noFill/>
            <a:ln>
              <a:noFill/>
            </a:ln>
          </p:spPr>
        </p:pic>
        <p:pic>
          <p:nvPicPr>
            <p:cNvPr id="102" name="Google Shape;286;p15">
              <a:hlinkClick r:id="rId6"/>
              <a:extLst>
                <a:ext uri="{FF2B5EF4-FFF2-40B4-BE49-F238E27FC236}">
                  <a16:creationId xmlns:a16="http://schemas.microsoft.com/office/drawing/2014/main" id="{F764B1C1-6545-4E51-B22F-2C1B685929E1}"/>
                </a:ext>
              </a:extLst>
            </p:cNvPr>
            <p:cNvPicPr preferRelativeResize="0"/>
            <p:nvPr/>
          </p:nvPicPr>
          <p:blipFill rotWithShape="1">
            <a:blip r:embed="rId7"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926986" y="3266367"/>
              <a:ext cx="397872" cy="693449"/>
            </a:xfrm>
            <a:prstGeom prst="rect">
              <a:avLst/>
            </a:prstGeom>
            <a:noFill/>
            <a:ln>
              <a:noFill/>
            </a:ln>
          </p:spPr>
        </p:pic>
      </p:grpSp>
      <p:grpSp>
        <p:nvGrpSpPr>
          <p:cNvPr id="4" name="Group 3">
            <a:extLst>
              <a:ext uri="{FF2B5EF4-FFF2-40B4-BE49-F238E27FC236}">
                <a16:creationId xmlns:a16="http://schemas.microsoft.com/office/drawing/2014/main" id="{E29B27E7-FD4B-4D28-A4A2-FFFCE024E44E}"/>
              </a:ext>
            </a:extLst>
          </p:cNvPr>
          <p:cNvGrpSpPr/>
          <p:nvPr/>
        </p:nvGrpSpPr>
        <p:grpSpPr>
          <a:xfrm>
            <a:off x="707378" y="1527639"/>
            <a:ext cx="7581131" cy="723555"/>
            <a:chOff x="707378" y="1527639"/>
            <a:chExt cx="7581131" cy="723555"/>
          </a:xfrm>
        </p:grpSpPr>
        <p:cxnSp>
          <p:nvCxnSpPr>
            <p:cNvPr id="28" name="Straight Arrow Connector 27">
              <a:extLst>
                <a:ext uri="{FF2B5EF4-FFF2-40B4-BE49-F238E27FC236}">
                  <a16:creationId xmlns:a16="http://schemas.microsoft.com/office/drawing/2014/main" id="{A3889F82-3DB6-4D4A-AFA5-7C3D61940C72}"/>
                </a:ext>
              </a:extLst>
            </p:cNvPr>
            <p:cNvCxnSpPr/>
            <p:nvPr/>
          </p:nvCxnSpPr>
          <p:spPr>
            <a:xfrm>
              <a:off x="1359820" y="1893500"/>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descr="A picture containing game, shirt&#10;&#10;Description automatically generated">
              <a:extLst>
                <a:ext uri="{FF2B5EF4-FFF2-40B4-BE49-F238E27FC236}">
                  <a16:creationId xmlns:a16="http://schemas.microsoft.com/office/drawing/2014/main" id="{42FFB76C-1404-4600-AFDB-5B28134391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4326" y="1585259"/>
              <a:ext cx="490488" cy="647461"/>
            </a:xfrm>
            <a:prstGeom prst="rect">
              <a:avLst/>
            </a:prstGeom>
          </p:spPr>
        </p:pic>
        <p:pic>
          <p:nvPicPr>
            <p:cNvPr id="39" name="Picture 38" descr="A picture containing game, shirt&#10;&#10;Description automatically generated">
              <a:extLst>
                <a:ext uri="{FF2B5EF4-FFF2-40B4-BE49-F238E27FC236}">
                  <a16:creationId xmlns:a16="http://schemas.microsoft.com/office/drawing/2014/main" id="{959AED19-C9DD-4CDC-9CB2-3D3CB1450F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4049" y="1585259"/>
              <a:ext cx="490488" cy="647460"/>
            </a:xfrm>
            <a:prstGeom prst="rect">
              <a:avLst/>
            </a:prstGeom>
          </p:spPr>
        </p:pic>
        <p:pic>
          <p:nvPicPr>
            <p:cNvPr id="12" name="Google Shape;271;p15">
              <a:hlinkClick r:id="rId4"/>
              <a:extLst>
                <a:ext uri="{FF2B5EF4-FFF2-40B4-BE49-F238E27FC236}">
                  <a16:creationId xmlns:a16="http://schemas.microsoft.com/office/drawing/2014/main" id="{172E8474-AE31-4784-A98A-CA2F03C29B4D}"/>
                </a:ext>
              </a:extLst>
            </p:cNvPr>
            <p:cNvPicPr preferRelativeResize="0"/>
            <p:nvPr/>
          </p:nvPicPr>
          <p:blipFill rotWithShape="1">
            <a:blip r:embed="rId5"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07378" y="1653310"/>
              <a:ext cx="304820" cy="531574"/>
            </a:xfrm>
            <a:prstGeom prst="rect">
              <a:avLst/>
            </a:prstGeom>
            <a:noFill/>
            <a:ln>
              <a:noFill/>
            </a:ln>
          </p:spPr>
        </p:pic>
        <p:pic>
          <p:nvPicPr>
            <p:cNvPr id="100" name="Google Shape;286;p15">
              <a:hlinkClick r:id="rId6"/>
              <a:extLst>
                <a:ext uri="{FF2B5EF4-FFF2-40B4-BE49-F238E27FC236}">
                  <a16:creationId xmlns:a16="http://schemas.microsoft.com/office/drawing/2014/main" id="{B6A24034-D8C1-47E6-B9E9-CF12C3825DCB}"/>
                </a:ext>
              </a:extLst>
            </p:cNvPr>
            <p:cNvPicPr preferRelativeResize="0"/>
            <p:nvPr/>
          </p:nvPicPr>
          <p:blipFill rotWithShape="1">
            <a:blip r:embed="rId7"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890637" y="1527639"/>
              <a:ext cx="397872" cy="693449"/>
            </a:xfrm>
            <a:prstGeom prst="rect">
              <a:avLst/>
            </a:prstGeom>
            <a:noFill/>
            <a:ln>
              <a:noFill/>
            </a:ln>
          </p:spPr>
        </p:pic>
        <p:pic>
          <p:nvPicPr>
            <p:cNvPr id="105" name="Google Shape;286;p15">
              <a:hlinkClick r:id="rId6"/>
              <a:extLst>
                <a:ext uri="{FF2B5EF4-FFF2-40B4-BE49-F238E27FC236}">
                  <a16:creationId xmlns:a16="http://schemas.microsoft.com/office/drawing/2014/main" id="{0B46AF7D-FD77-4297-80D2-E3EEC140C3D9}"/>
                </a:ext>
              </a:extLst>
            </p:cNvPr>
            <p:cNvPicPr preferRelativeResize="0"/>
            <p:nvPr/>
          </p:nvPicPr>
          <p:blipFill rotWithShape="1">
            <a:blip r:embed="rId7"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221439" y="1557745"/>
              <a:ext cx="397872" cy="693449"/>
            </a:xfrm>
            <a:prstGeom prst="rect">
              <a:avLst/>
            </a:prstGeom>
            <a:noFill/>
            <a:ln>
              <a:noFill/>
            </a:ln>
          </p:spPr>
        </p:pic>
      </p:grpSp>
    </p:spTree>
    <p:extLst>
      <p:ext uri="{BB962C8B-B14F-4D97-AF65-F5344CB8AC3E}">
        <p14:creationId xmlns:p14="http://schemas.microsoft.com/office/powerpoint/2010/main" val="3851510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3B84896C-1FA0-4B5D-8A7E-68BA8A7DA28B}"/>
              </a:ext>
            </a:extLst>
          </p:cNvPr>
          <p:cNvCxnSpPr/>
          <p:nvPr/>
        </p:nvCxnSpPr>
        <p:spPr>
          <a:xfrm>
            <a:off x="1355308" y="499798"/>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3546E7F-D163-4737-BC28-B8B48E43FA96}"/>
              </a:ext>
            </a:extLst>
          </p:cNvPr>
          <p:cNvCxnSpPr/>
          <p:nvPr/>
        </p:nvCxnSpPr>
        <p:spPr>
          <a:xfrm>
            <a:off x="3156146" y="514688"/>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E5DA4B5-2F5E-432A-AD1D-BCC413E8FE07}"/>
              </a:ext>
            </a:extLst>
          </p:cNvPr>
          <p:cNvCxnSpPr/>
          <p:nvPr/>
        </p:nvCxnSpPr>
        <p:spPr>
          <a:xfrm>
            <a:off x="4934140" y="506726"/>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082058-6978-4D2E-8CAC-AE442C0E4A4D}"/>
              </a:ext>
            </a:extLst>
          </p:cNvPr>
          <p:cNvCxnSpPr/>
          <p:nvPr/>
        </p:nvCxnSpPr>
        <p:spPr>
          <a:xfrm>
            <a:off x="6967359" y="514688"/>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BBDBA2-CF8A-4DB9-B74A-1DCECFB1B9BA}"/>
              </a:ext>
            </a:extLst>
          </p:cNvPr>
          <p:cNvCxnSpPr/>
          <p:nvPr/>
        </p:nvCxnSpPr>
        <p:spPr>
          <a:xfrm>
            <a:off x="1341755" y="4510268"/>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4BA200F-6F0F-476D-A2A3-4F8B56444B59}"/>
              </a:ext>
            </a:extLst>
          </p:cNvPr>
          <p:cNvCxnSpPr/>
          <p:nvPr/>
        </p:nvCxnSpPr>
        <p:spPr>
          <a:xfrm>
            <a:off x="1349477" y="2914174"/>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61A8938-DE33-4B1B-BC90-AF6D69EDE698}"/>
              </a:ext>
            </a:extLst>
          </p:cNvPr>
          <p:cNvCxnSpPr/>
          <p:nvPr/>
        </p:nvCxnSpPr>
        <p:spPr>
          <a:xfrm>
            <a:off x="3156146" y="2914174"/>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38E2A44-9C90-445F-8CA9-134C9C6E2506}"/>
              </a:ext>
            </a:extLst>
          </p:cNvPr>
          <p:cNvCxnSpPr/>
          <p:nvPr/>
        </p:nvCxnSpPr>
        <p:spPr>
          <a:xfrm>
            <a:off x="1341776" y="3758129"/>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2656B93-EE0E-43F2-8285-83F041350048}"/>
              </a:ext>
            </a:extLst>
          </p:cNvPr>
          <p:cNvCxnSpPr/>
          <p:nvPr/>
        </p:nvCxnSpPr>
        <p:spPr>
          <a:xfrm>
            <a:off x="1349477" y="2088370"/>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3889F82-3DB6-4D4A-AFA5-7C3D61940C72}"/>
              </a:ext>
            </a:extLst>
          </p:cNvPr>
          <p:cNvCxnSpPr/>
          <p:nvPr/>
        </p:nvCxnSpPr>
        <p:spPr>
          <a:xfrm>
            <a:off x="1340785" y="1255827"/>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6CE2949-BB92-4B54-8C1D-2CE7EB28B569}"/>
              </a:ext>
            </a:extLst>
          </p:cNvPr>
          <p:cNvCxnSpPr/>
          <p:nvPr/>
        </p:nvCxnSpPr>
        <p:spPr>
          <a:xfrm>
            <a:off x="6967359" y="1237037"/>
            <a:ext cx="686631" cy="0"/>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8" name="Google Shape;271;p15">
            <a:hlinkClick r:id="rId3"/>
            <a:extLst>
              <a:ext uri="{FF2B5EF4-FFF2-40B4-BE49-F238E27FC236}">
                <a16:creationId xmlns:a16="http://schemas.microsoft.com/office/drawing/2014/main" id="{551EE507-778C-4F06-AE14-58D5D3197E38}"/>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245686" y="237287"/>
            <a:ext cx="304820" cy="531575"/>
          </a:xfrm>
          <a:prstGeom prst="rect">
            <a:avLst/>
          </a:prstGeom>
          <a:noFill/>
          <a:ln>
            <a:noFill/>
          </a:ln>
        </p:spPr>
      </p:pic>
      <p:pic>
        <p:nvPicPr>
          <p:cNvPr id="19" name="Google Shape;286;p15">
            <a:hlinkClick r:id="rId5"/>
            <a:extLst>
              <a:ext uri="{FF2B5EF4-FFF2-40B4-BE49-F238E27FC236}">
                <a16:creationId xmlns:a16="http://schemas.microsoft.com/office/drawing/2014/main" id="{48502CA8-CEE0-4552-8E60-D42B36DD3CE7}"/>
              </a:ext>
            </a:extLst>
          </p:cNvPr>
          <p:cNvPicPr preferRelativeResize="0"/>
          <p:nvPr/>
        </p:nvPicPr>
        <p:blipFill rotWithShape="1">
          <a:blip r:embed="rId6"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199160" y="4194007"/>
            <a:ext cx="397872" cy="693449"/>
          </a:xfrm>
          <a:prstGeom prst="rect">
            <a:avLst/>
          </a:prstGeom>
          <a:noFill/>
          <a:ln>
            <a:noFill/>
          </a:ln>
        </p:spPr>
      </p:pic>
      <p:pic>
        <p:nvPicPr>
          <p:cNvPr id="45" name="Picture 44" descr="A picture containing game, shirt&#10;&#10;Description automatically generated">
            <a:extLst>
              <a:ext uri="{FF2B5EF4-FFF2-40B4-BE49-F238E27FC236}">
                <a16:creationId xmlns:a16="http://schemas.microsoft.com/office/drawing/2014/main" id="{5A8266F1-4690-404D-86E7-61FD16A4F9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52852" y="2600313"/>
            <a:ext cx="490488" cy="647461"/>
          </a:xfrm>
          <a:prstGeom prst="rect">
            <a:avLst/>
          </a:prstGeom>
        </p:spPr>
      </p:pic>
      <p:pic>
        <p:nvPicPr>
          <p:cNvPr id="18" name="Google Shape;286;p15">
            <a:hlinkClick r:id="rId5"/>
            <a:extLst>
              <a:ext uri="{FF2B5EF4-FFF2-40B4-BE49-F238E27FC236}">
                <a16:creationId xmlns:a16="http://schemas.microsoft.com/office/drawing/2014/main" id="{4902B5B7-ADE6-4768-B110-2FE62D3320E3}"/>
              </a:ext>
            </a:extLst>
          </p:cNvPr>
          <p:cNvPicPr preferRelativeResize="0"/>
          <p:nvPr/>
        </p:nvPicPr>
        <p:blipFill rotWithShape="1">
          <a:blip r:embed="rId6"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199160" y="3422882"/>
            <a:ext cx="397872" cy="693449"/>
          </a:xfrm>
          <a:prstGeom prst="rect">
            <a:avLst/>
          </a:prstGeom>
          <a:noFill/>
          <a:ln>
            <a:noFill/>
          </a:ln>
        </p:spPr>
      </p:pic>
      <p:pic>
        <p:nvPicPr>
          <p:cNvPr id="44" name="Picture 43" descr="A picture containing game, shirt&#10;&#10;Description automatically generated">
            <a:extLst>
              <a:ext uri="{FF2B5EF4-FFF2-40B4-BE49-F238E27FC236}">
                <a16:creationId xmlns:a16="http://schemas.microsoft.com/office/drawing/2014/main" id="{AFDFE137-1162-4598-B119-823D75AC18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52852" y="1771567"/>
            <a:ext cx="490488" cy="647461"/>
          </a:xfrm>
          <a:prstGeom prst="rect">
            <a:avLst/>
          </a:prstGeom>
        </p:spPr>
      </p:pic>
      <p:pic>
        <p:nvPicPr>
          <p:cNvPr id="43" name="Picture 42" descr="A picture containing game, shirt&#10;&#10;Description automatically generated">
            <a:extLst>
              <a:ext uri="{FF2B5EF4-FFF2-40B4-BE49-F238E27FC236}">
                <a16:creationId xmlns:a16="http://schemas.microsoft.com/office/drawing/2014/main" id="{97C0CE53-E08A-452D-B2DB-9127218F9F3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52852" y="947586"/>
            <a:ext cx="490488" cy="647460"/>
          </a:xfrm>
          <a:prstGeom prst="rect">
            <a:avLst/>
          </a:prstGeom>
        </p:spPr>
      </p:pic>
      <p:cxnSp>
        <p:nvCxnSpPr>
          <p:cNvPr id="83" name="Straight Arrow Connector 82">
            <a:extLst>
              <a:ext uri="{FF2B5EF4-FFF2-40B4-BE49-F238E27FC236}">
                <a16:creationId xmlns:a16="http://schemas.microsoft.com/office/drawing/2014/main" id="{4A35547A-4ADB-4D77-AE1E-0C61DE5D6EE9}"/>
              </a:ext>
            </a:extLst>
          </p:cNvPr>
          <p:cNvCxnSpPr>
            <a:cxnSpLocks/>
          </p:cNvCxnSpPr>
          <p:nvPr/>
        </p:nvCxnSpPr>
        <p:spPr>
          <a:xfrm>
            <a:off x="4398096" y="773892"/>
            <a:ext cx="1" cy="210786"/>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9" name="Google Shape;271;p15">
            <a:hlinkClick r:id="rId3"/>
            <a:extLst>
              <a:ext uri="{FF2B5EF4-FFF2-40B4-BE49-F238E27FC236}">
                <a16:creationId xmlns:a16="http://schemas.microsoft.com/office/drawing/2014/main" id="{83B66E7E-6E94-4C14-B6C6-DE7079118457}"/>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51817" y="237287"/>
            <a:ext cx="304820" cy="531575"/>
          </a:xfrm>
          <a:prstGeom prst="rect">
            <a:avLst/>
          </a:prstGeom>
          <a:noFill/>
          <a:ln>
            <a:noFill/>
          </a:ln>
        </p:spPr>
      </p:pic>
      <p:pic>
        <p:nvPicPr>
          <p:cNvPr id="23" name="Google Shape;290;p15">
            <a:hlinkClick r:id="rId8"/>
            <a:extLst>
              <a:ext uri="{FF2B5EF4-FFF2-40B4-BE49-F238E27FC236}">
                <a16:creationId xmlns:a16="http://schemas.microsoft.com/office/drawing/2014/main" id="{80993C1C-1C52-454E-A7A1-8804AAE98C22}"/>
              </a:ext>
            </a:extLst>
          </p:cNvPr>
          <p:cNvPicPr preferRelativeResize="0"/>
          <p:nvPr/>
        </p:nvPicPr>
        <p:blipFill rotWithShape="1">
          <a:blip r:embed="rId9"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970690" y="4237670"/>
            <a:ext cx="667074" cy="531575"/>
          </a:xfrm>
          <a:prstGeom prst="rect">
            <a:avLst/>
          </a:prstGeom>
          <a:noFill/>
          <a:ln>
            <a:noFill/>
          </a:ln>
        </p:spPr>
      </p:pic>
      <p:pic>
        <p:nvPicPr>
          <p:cNvPr id="25" name="Google Shape;288;p15">
            <a:hlinkClick r:id="rId10"/>
            <a:extLst>
              <a:ext uri="{FF2B5EF4-FFF2-40B4-BE49-F238E27FC236}">
                <a16:creationId xmlns:a16="http://schemas.microsoft.com/office/drawing/2014/main" id="{E5CA8F73-996B-4E21-B0DC-7386534F8CB9}"/>
              </a:ext>
            </a:extLst>
          </p:cNvPr>
          <p:cNvPicPr preferRelativeResize="0"/>
          <p:nvPr/>
        </p:nvPicPr>
        <p:blipFill rotWithShape="1">
          <a:blip r:embed="rId11"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058983" y="2655315"/>
            <a:ext cx="490488" cy="531575"/>
          </a:xfrm>
          <a:prstGeom prst="rect">
            <a:avLst/>
          </a:prstGeom>
          <a:noFill/>
          <a:ln>
            <a:noFill/>
          </a:ln>
        </p:spPr>
      </p:pic>
      <p:pic>
        <p:nvPicPr>
          <p:cNvPr id="46" name="Picture 45" descr="A picture containing game, shirt&#10;&#10;Description automatically generated">
            <a:extLst>
              <a:ext uri="{FF2B5EF4-FFF2-40B4-BE49-F238E27FC236}">
                <a16:creationId xmlns:a16="http://schemas.microsoft.com/office/drawing/2014/main" id="{91557C2F-7016-48F3-B4BB-613CCC91E5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58983" y="3435690"/>
            <a:ext cx="490488" cy="647461"/>
          </a:xfrm>
          <a:prstGeom prst="rect">
            <a:avLst/>
          </a:prstGeom>
        </p:spPr>
      </p:pic>
      <p:pic>
        <p:nvPicPr>
          <p:cNvPr id="47" name="Picture 46" descr="A picture containing game, shirt&#10;&#10;Description automatically generated">
            <a:extLst>
              <a:ext uri="{FF2B5EF4-FFF2-40B4-BE49-F238E27FC236}">
                <a16:creationId xmlns:a16="http://schemas.microsoft.com/office/drawing/2014/main" id="{42FFB76C-1404-4600-AFDB-5B28134391F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58983" y="1777204"/>
            <a:ext cx="490488" cy="647461"/>
          </a:xfrm>
          <a:prstGeom prst="rect">
            <a:avLst/>
          </a:prstGeom>
        </p:spPr>
      </p:pic>
      <p:pic>
        <p:nvPicPr>
          <p:cNvPr id="11" name="Google Shape;271;p15">
            <a:hlinkClick r:id="rId3"/>
            <a:extLst>
              <a:ext uri="{FF2B5EF4-FFF2-40B4-BE49-F238E27FC236}">
                <a16:creationId xmlns:a16="http://schemas.microsoft.com/office/drawing/2014/main" id="{5044BED7-4F84-4A5D-9290-F6E6F2112158}"/>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51817" y="1015637"/>
            <a:ext cx="304820" cy="531574"/>
          </a:xfrm>
          <a:prstGeom prst="rect">
            <a:avLst/>
          </a:prstGeom>
          <a:noFill/>
          <a:ln>
            <a:noFill/>
          </a:ln>
        </p:spPr>
      </p:pic>
      <p:cxnSp>
        <p:nvCxnSpPr>
          <p:cNvPr id="84" name="Straight Arrow Connector 83">
            <a:extLst>
              <a:ext uri="{FF2B5EF4-FFF2-40B4-BE49-F238E27FC236}">
                <a16:creationId xmlns:a16="http://schemas.microsoft.com/office/drawing/2014/main" id="{131C1D65-0DAF-4BAB-ADB9-544DAE389E12}"/>
              </a:ext>
            </a:extLst>
          </p:cNvPr>
          <p:cNvCxnSpPr>
            <a:cxnSpLocks/>
          </p:cNvCxnSpPr>
          <p:nvPr/>
        </p:nvCxnSpPr>
        <p:spPr>
          <a:xfrm>
            <a:off x="6304227" y="773892"/>
            <a:ext cx="1" cy="210786"/>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10" name="Google Shape;271;p15">
            <a:hlinkClick r:id="rId3"/>
            <a:extLst>
              <a:ext uri="{FF2B5EF4-FFF2-40B4-BE49-F238E27FC236}">
                <a16:creationId xmlns:a16="http://schemas.microsoft.com/office/drawing/2014/main" id="{52FBDE06-2D85-4A94-8BB3-3FE8185697F2}"/>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146242" y="237287"/>
            <a:ext cx="304820" cy="531575"/>
          </a:xfrm>
          <a:prstGeom prst="rect">
            <a:avLst/>
          </a:prstGeom>
          <a:noFill/>
          <a:ln>
            <a:noFill/>
          </a:ln>
        </p:spPr>
      </p:pic>
      <p:pic>
        <p:nvPicPr>
          <p:cNvPr id="20" name="Google Shape;286;p15">
            <a:hlinkClick r:id="rId5"/>
            <a:extLst>
              <a:ext uri="{FF2B5EF4-FFF2-40B4-BE49-F238E27FC236}">
                <a16:creationId xmlns:a16="http://schemas.microsoft.com/office/drawing/2014/main" id="{AB14FD88-EAA8-4A2A-8F44-8F4D18A0C25E}"/>
              </a:ext>
            </a:extLst>
          </p:cNvPr>
          <p:cNvPicPr preferRelativeResize="0"/>
          <p:nvPr/>
        </p:nvPicPr>
        <p:blipFill rotWithShape="1">
          <a:blip r:embed="rId6"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099716" y="4194006"/>
            <a:ext cx="397872" cy="693449"/>
          </a:xfrm>
          <a:prstGeom prst="rect">
            <a:avLst/>
          </a:prstGeom>
          <a:noFill/>
          <a:ln>
            <a:noFill/>
          </a:ln>
        </p:spPr>
      </p:pic>
      <p:pic>
        <p:nvPicPr>
          <p:cNvPr id="22" name="Google Shape;290;p15">
            <a:hlinkClick r:id="rId8"/>
            <a:extLst>
              <a:ext uri="{FF2B5EF4-FFF2-40B4-BE49-F238E27FC236}">
                <a16:creationId xmlns:a16="http://schemas.microsoft.com/office/drawing/2014/main" id="{D34D590B-6C19-4FBF-8C2E-BBC165B5EC87}"/>
              </a:ext>
            </a:extLst>
          </p:cNvPr>
          <p:cNvPicPr preferRelativeResize="0"/>
          <p:nvPr/>
        </p:nvPicPr>
        <p:blipFill rotWithShape="1">
          <a:blip r:embed="rId9"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965115" y="2657780"/>
            <a:ext cx="667074" cy="531575"/>
          </a:xfrm>
          <a:prstGeom prst="rect">
            <a:avLst/>
          </a:prstGeom>
          <a:noFill/>
          <a:ln>
            <a:noFill/>
          </a:ln>
        </p:spPr>
      </p:pic>
      <p:pic>
        <p:nvPicPr>
          <p:cNvPr id="21" name="Google Shape;283;p15">
            <a:hlinkClick r:id="rId12"/>
            <a:extLst>
              <a:ext uri="{FF2B5EF4-FFF2-40B4-BE49-F238E27FC236}">
                <a16:creationId xmlns:a16="http://schemas.microsoft.com/office/drawing/2014/main" id="{9B00869B-9872-47F2-9633-CD9096FFE578}"/>
              </a:ext>
            </a:extLst>
          </p:cNvPr>
          <p:cNvPicPr preferRelativeResize="0"/>
          <p:nvPr/>
        </p:nvPicPr>
        <p:blipFill rotWithShape="1">
          <a:blip r:embed="rId13"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099727" y="3493633"/>
            <a:ext cx="397851" cy="531575"/>
          </a:xfrm>
          <a:prstGeom prst="rect">
            <a:avLst/>
          </a:prstGeom>
          <a:noFill/>
          <a:ln>
            <a:noFill/>
          </a:ln>
        </p:spPr>
      </p:pic>
      <p:pic>
        <p:nvPicPr>
          <p:cNvPr id="24" name="Google Shape;288;p15">
            <a:hlinkClick r:id="rId10"/>
            <a:extLst>
              <a:ext uri="{FF2B5EF4-FFF2-40B4-BE49-F238E27FC236}">
                <a16:creationId xmlns:a16="http://schemas.microsoft.com/office/drawing/2014/main" id="{04679C7B-90F9-4140-BFD7-CFE91BBD2402}"/>
              </a:ext>
            </a:extLst>
          </p:cNvPr>
          <p:cNvPicPr preferRelativeResize="0"/>
          <p:nvPr/>
        </p:nvPicPr>
        <p:blipFill rotWithShape="1">
          <a:blip r:embed="rId11"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053408" y="1840078"/>
            <a:ext cx="490488" cy="531575"/>
          </a:xfrm>
          <a:prstGeom prst="rect">
            <a:avLst/>
          </a:prstGeom>
          <a:noFill/>
          <a:ln>
            <a:noFill/>
          </a:ln>
        </p:spPr>
      </p:pic>
      <p:pic>
        <p:nvPicPr>
          <p:cNvPr id="48" name="Picture 47" descr="A picture containing game, shirt&#10;&#10;Description automatically generated">
            <a:extLst>
              <a:ext uri="{FF2B5EF4-FFF2-40B4-BE49-F238E27FC236}">
                <a16:creationId xmlns:a16="http://schemas.microsoft.com/office/drawing/2014/main" id="{5E4530BB-F6FA-4404-9A22-0CC357DA1A3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53408" y="932858"/>
            <a:ext cx="490488" cy="647460"/>
          </a:xfrm>
          <a:prstGeom prst="rect">
            <a:avLst/>
          </a:prstGeom>
        </p:spPr>
      </p:pic>
      <p:cxnSp>
        <p:nvCxnSpPr>
          <p:cNvPr id="85" name="Straight Arrow Connector 84">
            <a:extLst>
              <a:ext uri="{FF2B5EF4-FFF2-40B4-BE49-F238E27FC236}">
                <a16:creationId xmlns:a16="http://schemas.microsoft.com/office/drawing/2014/main" id="{4FEFB2B4-7036-4021-9D9F-25848F1EEDC7}"/>
              </a:ext>
            </a:extLst>
          </p:cNvPr>
          <p:cNvCxnSpPr>
            <a:cxnSpLocks/>
          </p:cNvCxnSpPr>
          <p:nvPr/>
        </p:nvCxnSpPr>
        <p:spPr>
          <a:xfrm>
            <a:off x="8286049" y="773892"/>
            <a:ext cx="1" cy="210786"/>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7" name="Google Shape;271;p15">
            <a:hlinkClick r:id="rId3"/>
            <a:extLst>
              <a:ext uri="{FF2B5EF4-FFF2-40B4-BE49-F238E27FC236}">
                <a16:creationId xmlns:a16="http://schemas.microsoft.com/office/drawing/2014/main" id="{9AA31883-18AD-493F-BF30-1E262067A676}"/>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427848" y="237287"/>
            <a:ext cx="304820" cy="531575"/>
          </a:xfrm>
          <a:prstGeom prst="rect">
            <a:avLst/>
          </a:prstGeom>
          <a:noFill/>
          <a:ln>
            <a:noFill/>
          </a:ln>
        </p:spPr>
      </p:pic>
      <p:pic>
        <p:nvPicPr>
          <p:cNvPr id="42" name="Picture 41" descr="A picture containing game, shirt&#10;&#10;Description automatically generated">
            <a:extLst>
              <a:ext uri="{FF2B5EF4-FFF2-40B4-BE49-F238E27FC236}">
                <a16:creationId xmlns:a16="http://schemas.microsoft.com/office/drawing/2014/main" id="{48B4DA7E-1EF3-473E-AF3B-48CBB29AB56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35014" y="4193465"/>
            <a:ext cx="490488" cy="647461"/>
          </a:xfrm>
          <a:prstGeom prst="rect">
            <a:avLst/>
          </a:prstGeom>
        </p:spPr>
      </p:pic>
      <p:pic>
        <p:nvPicPr>
          <p:cNvPr id="17" name="Google Shape;271;p15">
            <a:hlinkClick r:id="rId3"/>
            <a:extLst>
              <a:ext uri="{FF2B5EF4-FFF2-40B4-BE49-F238E27FC236}">
                <a16:creationId xmlns:a16="http://schemas.microsoft.com/office/drawing/2014/main" id="{47B8C45F-826D-4AD7-9E61-30F9B5CA9B7F}"/>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427848" y="2657780"/>
            <a:ext cx="304820" cy="531575"/>
          </a:xfrm>
          <a:prstGeom prst="rect">
            <a:avLst/>
          </a:prstGeom>
          <a:noFill/>
          <a:ln>
            <a:noFill/>
          </a:ln>
        </p:spPr>
      </p:pic>
      <p:pic>
        <p:nvPicPr>
          <p:cNvPr id="41" name="Picture 40" descr="A picture containing game, shirt&#10;&#10;Description automatically generated">
            <a:extLst>
              <a:ext uri="{FF2B5EF4-FFF2-40B4-BE49-F238E27FC236}">
                <a16:creationId xmlns:a16="http://schemas.microsoft.com/office/drawing/2014/main" id="{32213CC2-8267-47ED-B22A-C8BFA05D597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35014" y="3435706"/>
            <a:ext cx="490488" cy="647461"/>
          </a:xfrm>
          <a:prstGeom prst="rect">
            <a:avLst/>
          </a:prstGeom>
        </p:spPr>
      </p:pic>
      <p:pic>
        <p:nvPicPr>
          <p:cNvPr id="40" name="Picture 39" descr="A picture containing game, shirt&#10;&#10;Description automatically generated">
            <a:extLst>
              <a:ext uri="{FF2B5EF4-FFF2-40B4-BE49-F238E27FC236}">
                <a16:creationId xmlns:a16="http://schemas.microsoft.com/office/drawing/2014/main" id="{406CFD14-AD15-4266-B4B3-F403D59730E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35014" y="1771567"/>
            <a:ext cx="490488" cy="647461"/>
          </a:xfrm>
          <a:prstGeom prst="rect">
            <a:avLst/>
          </a:prstGeom>
        </p:spPr>
      </p:pic>
      <p:pic>
        <p:nvPicPr>
          <p:cNvPr id="39" name="Picture 38" descr="A picture containing game, shirt&#10;&#10;Description automatically generated">
            <a:extLst>
              <a:ext uri="{FF2B5EF4-FFF2-40B4-BE49-F238E27FC236}">
                <a16:creationId xmlns:a16="http://schemas.microsoft.com/office/drawing/2014/main" id="{959AED19-C9DD-4CDC-9CB2-3D3CB1450FC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35014" y="947586"/>
            <a:ext cx="490488" cy="647460"/>
          </a:xfrm>
          <a:prstGeom prst="rect">
            <a:avLst/>
          </a:prstGeom>
        </p:spPr>
      </p:pic>
      <p:cxnSp>
        <p:nvCxnSpPr>
          <p:cNvPr id="80" name="Straight Arrow Connector 79">
            <a:extLst>
              <a:ext uri="{FF2B5EF4-FFF2-40B4-BE49-F238E27FC236}">
                <a16:creationId xmlns:a16="http://schemas.microsoft.com/office/drawing/2014/main" id="{CB3750D5-BAF5-4259-80A6-A9F5BC4B8F77}"/>
              </a:ext>
            </a:extLst>
          </p:cNvPr>
          <p:cNvCxnSpPr>
            <a:cxnSpLocks/>
          </p:cNvCxnSpPr>
          <p:nvPr/>
        </p:nvCxnSpPr>
        <p:spPr>
          <a:xfrm>
            <a:off x="2580258" y="3233690"/>
            <a:ext cx="1" cy="210786"/>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82B9F156-270F-4E55-8C0C-0DF88F3D30B1}"/>
              </a:ext>
            </a:extLst>
          </p:cNvPr>
          <p:cNvCxnSpPr>
            <a:cxnSpLocks/>
          </p:cNvCxnSpPr>
          <p:nvPr/>
        </p:nvCxnSpPr>
        <p:spPr>
          <a:xfrm>
            <a:off x="2580258" y="773892"/>
            <a:ext cx="1" cy="210786"/>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6" name="Google Shape;271;p15">
            <a:hlinkClick r:id="rId3"/>
            <a:extLst>
              <a:ext uri="{FF2B5EF4-FFF2-40B4-BE49-F238E27FC236}">
                <a16:creationId xmlns:a16="http://schemas.microsoft.com/office/drawing/2014/main" id="{B21F6FF7-0115-4403-A000-C0C1AE2DF0D5}"/>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4099" y="237287"/>
            <a:ext cx="304820" cy="531575"/>
          </a:xfrm>
          <a:prstGeom prst="rect">
            <a:avLst/>
          </a:prstGeom>
          <a:noFill/>
          <a:ln>
            <a:noFill/>
          </a:ln>
        </p:spPr>
      </p:pic>
      <p:pic>
        <p:nvPicPr>
          <p:cNvPr id="16" name="Google Shape;271;p15">
            <a:hlinkClick r:id="rId3"/>
            <a:extLst>
              <a:ext uri="{FF2B5EF4-FFF2-40B4-BE49-F238E27FC236}">
                <a16:creationId xmlns:a16="http://schemas.microsoft.com/office/drawing/2014/main" id="{72352C0C-D9DB-4B87-90E7-346A65375681}"/>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58600" y="4237670"/>
            <a:ext cx="304820" cy="531575"/>
          </a:xfrm>
          <a:prstGeom prst="rect">
            <a:avLst/>
          </a:prstGeom>
          <a:noFill/>
          <a:ln>
            <a:noFill/>
          </a:ln>
        </p:spPr>
      </p:pic>
      <p:pic>
        <p:nvPicPr>
          <p:cNvPr id="14" name="Google Shape;271;p15">
            <a:hlinkClick r:id="rId3"/>
            <a:extLst>
              <a:ext uri="{FF2B5EF4-FFF2-40B4-BE49-F238E27FC236}">
                <a16:creationId xmlns:a16="http://schemas.microsoft.com/office/drawing/2014/main" id="{AD3CECA0-B847-4A24-BB78-B7FA1856B28D}"/>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4099" y="2657780"/>
            <a:ext cx="304820" cy="531575"/>
          </a:xfrm>
          <a:prstGeom prst="rect">
            <a:avLst/>
          </a:prstGeom>
          <a:noFill/>
          <a:ln>
            <a:noFill/>
          </a:ln>
        </p:spPr>
      </p:pic>
      <p:pic>
        <p:nvPicPr>
          <p:cNvPr id="15" name="Google Shape;271;p15">
            <a:hlinkClick r:id="rId3"/>
            <a:extLst>
              <a:ext uri="{FF2B5EF4-FFF2-40B4-BE49-F238E27FC236}">
                <a16:creationId xmlns:a16="http://schemas.microsoft.com/office/drawing/2014/main" id="{05A9C4CA-E57B-48AE-8D38-4B5181B70E26}"/>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4099" y="3493633"/>
            <a:ext cx="304820" cy="531575"/>
          </a:xfrm>
          <a:prstGeom prst="rect">
            <a:avLst/>
          </a:prstGeom>
          <a:noFill/>
          <a:ln>
            <a:noFill/>
          </a:ln>
        </p:spPr>
      </p:pic>
      <p:pic>
        <p:nvPicPr>
          <p:cNvPr id="13" name="Google Shape;271;p15">
            <a:hlinkClick r:id="rId3"/>
            <a:extLst>
              <a:ext uri="{FF2B5EF4-FFF2-40B4-BE49-F238E27FC236}">
                <a16:creationId xmlns:a16="http://schemas.microsoft.com/office/drawing/2014/main" id="{5F66E7AD-0B6F-4A36-96F4-1BA1E1F95445}"/>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4099" y="1840078"/>
            <a:ext cx="304820" cy="531575"/>
          </a:xfrm>
          <a:prstGeom prst="rect">
            <a:avLst/>
          </a:prstGeom>
          <a:noFill/>
          <a:ln>
            <a:noFill/>
          </a:ln>
        </p:spPr>
      </p:pic>
      <p:pic>
        <p:nvPicPr>
          <p:cNvPr id="12" name="Google Shape;271;p15">
            <a:hlinkClick r:id="rId3"/>
            <a:extLst>
              <a:ext uri="{FF2B5EF4-FFF2-40B4-BE49-F238E27FC236}">
                <a16:creationId xmlns:a16="http://schemas.microsoft.com/office/drawing/2014/main" id="{172E8474-AE31-4784-A98A-CA2F03C29B4D}"/>
              </a:ext>
            </a:extLst>
          </p:cNvPr>
          <p:cNvPicPr preferRelativeResize="0"/>
          <p:nvPr/>
        </p:nvPicPr>
        <p:blipFill rotWithShape="1">
          <a:blip r:embed="rId4"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4099" y="1015637"/>
            <a:ext cx="304820" cy="531574"/>
          </a:xfrm>
          <a:prstGeom prst="rect">
            <a:avLst/>
          </a:prstGeom>
          <a:noFill/>
          <a:ln>
            <a:noFill/>
          </a:ln>
        </p:spPr>
      </p:pic>
      <p:cxnSp>
        <p:nvCxnSpPr>
          <p:cNvPr id="87" name="Straight Arrow Connector 86">
            <a:extLst>
              <a:ext uri="{FF2B5EF4-FFF2-40B4-BE49-F238E27FC236}">
                <a16:creationId xmlns:a16="http://schemas.microsoft.com/office/drawing/2014/main" id="{F7D259D6-7AE4-4393-AD6B-8FF246B16D3C}"/>
              </a:ext>
            </a:extLst>
          </p:cNvPr>
          <p:cNvCxnSpPr>
            <a:cxnSpLocks/>
          </p:cNvCxnSpPr>
          <p:nvPr/>
        </p:nvCxnSpPr>
        <p:spPr>
          <a:xfrm>
            <a:off x="791017" y="3228136"/>
            <a:ext cx="1" cy="210786"/>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267DC97-6AAD-4B3E-9423-9DD780448D98}"/>
              </a:ext>
            </a:extLst>
          </p:cNvPr>
          <p:cNvCxnSpPr>
            <a:cxnSpLocks/>
          </p:cNvCxnSpPr>
          <p:nvPr/>
        </p:nvCxnSpPr>
        <p:spPr>
          <a:xfrm>
            <a:off x="791016" y="4072913"/>
            <a:ext cx="1" cy="210786"/>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E9A930F-391C-4318-A092-5014AA7A2F30}"/>
              </a:ext>
            </a:extLst>
          </p:cNvPr>
          <p:cNvCxnSpPr>
            <a:cxnSpLocks/>
          </p:cNvCxnSpPr>
          <p:nvPr/>
        </p:nvCxnSpPr>
        <p:spPr>
          <a:xfrm>
            <a:off x="798724" y="2417908"/>
            <a:ext cx="1" cy="210786"/>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A13BADAF-0A08-4295-B16C-7654A0B61A0E}"/>
              </a:ext>
            </a:extLst>
          </p:cNvPr>
          <p:cNvCxnSpPr>
            <a:cxnSpLocks/>
          </p:cNvCxnSpPr>
          <p:nvPr/>
        </p:nvCxnSpPr>
        <p:spPr>
          <a:xfrm>
            <a:off x="791015" y="1608165"/>
            <a:ext cx="1" cy="210786"/>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916C236-E247-448D-B074-45F5EA3B1231}"/>
              </a:ext>
            </a:extLst>
          </p:cNvPr>
          <p:cNvCxnSpPr>
            <a:cxnSpLocks/>
          </p:cNvCxnSpPr>
          <p:nvPr/>
        </p:nvCxnSpPr>
        <p:spPr>
          <a:xfrm>
            <a:off x="787968" y="773892"/>
            <a:ext cx="1" cy="210786"/>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1DBACFC-8B28-4F93-A55C-9C15B5131F4E}"/>
              </a:ext>
            </a:extLst>
          </p:cNvPr>
          <p:cNvCxnSpPr>
            <a:cxnSpLocks/>
          </p:cNvCxnSpPr>
          <p:nvPr/>
        </p:nvCxnSpPr>
        <p:spPr>
          <a:xfrm>
            <a:off x="6304227" y="1561763"/>
            <a:ext cx="1" cy="210786"/>
          </a:xfrm>
          <a:prstGeom prst="straightConnector1">
            <a:avLst/>
          </a:prstGeom>
          <a:ln w="38100">
            <a:solidFill>
              <a:srgbClr val="F3751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12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7" name="TextBox 6">
            <a:extLst>
              <a:ext uri="{FF2B5EF4-FFF2-40B4-BE49-F238E27FC236}">
                <a16:creationId xmlns:a16="http://schemas.microsoft.com/office/drawing/2014/main" id="{AD17EA6A-3918-437F-90C4-111905D45582}"/>
              </a:ext>
            </a:extLst>
          </p:cNvPr>
          <p:cNvSpPr txBox="1"/>
          <p:nvPr/>
        </p:nvSpPr>
        <p:spPr>
          <a:xfrm>
            <a:off x="95249" y="66675"/>
            <a:ext cx="9048749" cy="830997"/>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Quiz! </a:t>
            </a:r>
          </a:p>
        </p:txBody>
      </p:sp>
      <p:pic>
        <p:nvPicPr>
          <p:cNvPr id="4" name="Picture 3">
            <a:extLst>
              <a:ext uri="{FF2B5EF4-FFF2-40B4-BE49-F238E27FC236}">
                <a16:creationId xmlns:a16="http://schemas.microsoft.com/office/drawing/2014/main" id="{6E8CBFD8-C033-4869-87DD-9279EDC6AF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9984" y="424389"/>
            <a:ext cx="721788" cy="347209"/>
          </a:xfrm>
          <a:prstGeom prst="rect">
            <a:avLst/>
          </a:prstGeom>
        </p:spPr>
      </p:pic>
      <p:pic>
        <p:nvPicPr>
          <p:cNvPr id="5" name="Picture 4">
            <a:extLst>
              <a:ext uri="{FF2B5EF4-FFF2-40B4-BE49-F238E27FC236}">
                <a16:creationId xmlns:a16="http://schemas.microsoft.com/office/drawing/2014/main" id="{94A148F0-08DE-4C59-9EB6-0AC2CB63F3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pic>
        <p:nvPicPr>
          <p:cNvPr id="11" name="Graphic 10" descr="Head with gears">
            <a:extLst>
              <a:ext uri="{FF2B5EF4-FFF2-40B4-BE49-F238E27FC236}">
                <a16:creationId xmlns:a16="http://schemas.microsoft.com/office/drawing/2014/main" id="{D2EDE9DA-B40A-40FB-9F0E-EC9ED0121E1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00200" y="247723"/>
            <a:ext cx="523875" cy="523875"/>
          </a:xfrm>
          <a:prstGeom prst="rect">
            <a:avLst/>
          </a:prstGeom>
        </p:spPr>
      </p:pic>
      <p:sp>
        <p:nvSpPr>
          <p:cNvPr id="14" name="TextBox 13">
            <a:extLst>
              <a:ext uri="{FF2B5EF4-FFF2-40B4-BE49-F238E27FC236}">
                <a16:creationId xmlns:a16="http://schemas.microsoft.com/office/drawing/2014/main" id="{36B3B883-8164-4677-850B-BDAA417701F1}"/>
              </a:ext>
            </a:extLst>
          </p:cNvPr>
          <p:cNvSpPr txBox="1"/>
          <p:nvPr/>
        </p:nvSpPr>
        <p:spPr>
          <a:xfrm>
            <a:off x="200025" y="920102"/>
            <a:ext cx="7762873" cy="3877985"/>
          </a:xfrm>
          <a:prstGeom prst="rect">
            <a:avLst/>
          </a:prstGeom>
          <a:noFill/>
        </p:spPr>
        <p:txBody>
          <a:bodyPr wrap="square" rtlCol="0" anchor="ctr" anchorCtr="0">
            <a:spAutoFit/>
          </a:bodyPr>
          <a:lstStyle/>
          <a:p>
            <a:pPr marL="342900" lvl="2" indent="-342900">
              <a:buClr>
                <a:srgbClr val="213763"/>
              </a:buClr>
              <a:buFont typeface="DIN-MediumAlternate" pitchFamily="50" charset="0"/>
              <a:buChar char="Q"/>
            </a:pPr>
            <a:r>
              <a:rPr lang="en-GB" sz="1800" dirty="0">
                <a:solidFill>
                  <a:srgbClr val="213763"/>
                </a:solidFill>
                <a:latin typeface="DIN-MediumAlternate" pitchFamily="50" charset="0"/>
                <a:ea typeface="Verdana" panose="020B0604030504040204" pitchFamily="34" charset="0"/>
              </a:rPr>
              <a:t>What type of germ does a vaccine protect you against?</a:t>
            </a:r>
          </a:p>
          <a:p>
            <a:pPr marL="342900" lvl="2" indent="-342900">
              <a:buClr>
                <a:srgbClr val="F37518"/>
              </a:buClr>
              <a:buFont typeface="DIN-MediumAlternate" pitchFamily="50" charset="0"/>
              <a:buChar char="A"/>
            </a:pPr>
            <a:r>
              <a:rPr lang="en-GB" sz="1800" dirty="0">
                <a:solidFill>
                  <a:srgbClr val="F37518"/>
                </a:solidFill>
                <a:latin typeface="DIN-MediumAlternate" pitchFamily="50" charset="0"/>
                <a:ea typeface="Amatic SC"/>
                <a:cs typeface="Amatic SC"/>
                <a:sym typeface="Amatic SC"/>
              </a:rPr>
              <a:t>Most vaccines protect us from viral infections (viruses), some protect us from bacterial infections</a:t>
            </a:r>
            <a:endParaRPr lang="en-GB" sz="1800" dirty="0">
              <a:solidFill>
                <a:srgbClr val="F37518"/>
              </a:solidFill>
              <a:latin typeface="DIN-MediumAlternate" pitchFamily="50" charset="0"/>
              <a:ea typeface="Verdana" panose="020B0604030504040204" pitchFamily="34" charset="0"/>
            </a:endParaRPr>
          </a:p>
          <a:p>
            <a:pPr marL="342900" lvl="2" indent="-342900">
              <a:spcBef>
                <a:spcPts val="900"/>
              </a:spcBef>
              <a:buClr>
                <a:srgbClr val="213763"/>
              </a:buClr>
              <a:buFont typeface="DIN-MediumAlternate" pitchFamily="50" charset="0"/>
              <a:buChar char="Q"/>
            </a:pPr>
            <a:r>
              <a:rPr lang="en-GB" sz="1800" dirty="0">
                <a:solidFill>
                  <a:srgbClr val="213763"/>
                </a:solidFill>
                <a:latin typeface="DIN-MediumAlternate" pitchFamily="50" charset="0"/>
                <a:ea typeface="Verdana" panose="020B0604030504040204" pitchFamily="34" charset="0"/>
              </a:rPr>
              <a:t>What part of a virus particle prompts an immune response (makes you feel ill)?</a:t>
            </a:r>
          </a:p>
          <a:p>
            <a:pPr marL="342900" lvl="2" indent="-342900">
              <a:buClr>
                <a:srgbClr val="F37518"/>
              </a:buClr>
              <a:buFont typeface="DIN-MediumAlternate" pitchFamily="50" charset="0"/>
              <a:buChar char="A"/>
            </a:pPr>
            <a:r>
              <a:rPr lang="en-GB" sz="1800" dirty="0">
                <a:solidFill>
                  <a:srgbClr val="F37518"/>
                </a:solidFill>
                <a:latin typeface="DIN-MediumAlternate" pitchFamily="50" charset="0"/>
                <a:ea typeface="Verdana" panose="020B0604030504040204" pitchFamily="34" charset="0"/>
              </a:rPr>
              <a:t>Antigens</a:t>
            </a:r>
            <a:endParaRPr lang="en-GB" sz="1800" dirty="0">
              <a:solidFill>
                <a:srgbClr val="213763"/>
              </a:solidFill>
              <a:latin typeface="DIN-MediumAlternate" pitchFamily="50" charset="0"/>
              <a:ea typeface="Verdana" panose="020B0604030504040204" pitchFamily="34" charset="0"/>
            </a:endParaRPr>
          </a:p>
          <a:p>
            <a:pPr marL="342900" lvl="2" indent="-342900">
              <a:spcBef>
                <a:spcPts val="900"/>
              </a:spcBef>
              <a:buClr>
                <a:srgbClr val="213763"/>
              </a:buClr>
              <a:buFont typeface="DIN-MediumAlternate" pitchFamily="50" charset="0"/>
              <a:buChar char="Q"/>
            </a:pPr>
            <a:r>
              <a:rPr lang="en-GB" sz="1800" dirty="0">
                <a:solidFill>
                  <a:srgbClr val="213763"/>
                </a:solidFill>
                <a:latin typeface="DIN-MediumAlternate" pitchFamily="50" charset="0"/>
                <a:ea typeface="Verdana" panose="020B0604030504040204" pitchFamily="34" charset="0"/>
              </a:rPr>
              <a:t>What does a vaccine contain?</a:t>
            </a:r>
          </a:p>
          <a:p>
            <a:pPr marL="342900" lvl="2" indent="-342900">
              <a:buClr>
                <a:srgbClr val="F37518"/>
              </a:buClr>
              <a:buFont typeface="DIN-MediumAlternate" pitchFamily="50" charset="0"/>
              <a:buChar char="A"/>
            </a:pPr>
            <a:r>
              <a:rPr lang="en-GB" sz="1800" dirty="0">
                <a:solidFill>
                  <a:srgbClr val="F37518"/>
                </a:solidFill>
                <a:latin typeface="DIN-MediumAlternate" pitchFamily="50" charset="0"/>
                <a:ea typeface="Verdana" panose="020B0604030504040204" pitchFamily="34" charset="0"/>
              </a:rPr>
              <a:t>Dead or weakened virus particles</a:t>
            </a:r>
            <a:endParaRPr lang="en-GB" sz="1800" dirty="0">
              <a:solidFill>
                <a:srgbClr val="213763"/>
              </a:solidFill>
              <a:latin typeface="DIN-MediumAlternate" pitchFamily="50" charset="0"/>
              <a:ea typeface="Verdana" panose="020B0604030504040204" pitchFamily="34" charset="0"/>
            </a:endParaRPr>
          </a:p>
          <a:p>
            <a:pPr marL="342900" lvl="2" indent="-342900">
              <a:spcBef>
                <a:spcPts val="900"/>
              </a:spcBef>
              <a:buClr>
                <a:srgbClr val="213763"/>
              </a:buClr>
              <a:buFont typeface="DIN-MediumAlternate" pitchFamily="50" charset="0"/>
              <a:buChar char="Q"/>
            </a:pPr>
            <a:r>
              <a:rPr lang="en-GB" sz="1800" dirty="0">
                <a:solidFill>
                  <a:srgbClr val="213763"/>
                </a:solidFill>
                <a:latin typeface="DIN-MediumAlternate" pitchFamily="50" charset="0"/>
                <a:ea typeface="Verdana" panose="020B0604030504040204" pitchFamily="34" charset="0"/>
              </a:rPr>
              <a:t>What does your body produce to fight viruses?</a:t>
            </a:r>
          </a:p>
          <a:p>
            <a:pPr marL="342900" lvl="2" indent="-342900">
              <a:buClr>
                <a:srgbClr val="F37518"/>
              </a:buClr>
              <a:buFont typeface="DIN-MediumAlternate" pitchFamily="50" charset="0"/>
              <a:buChar char="A"/>
            </a:pPr>
            <a:r>
              <a:rPr lang="en-GB" sz="1800" dirty="0">
                <a:solidFill>
                  <a:srgbClr val="F37518"/>
                </a:solidFill>
                <a:latin typeface="DIN-MediumAlternate" pitchFamily="50" charset="0"/>
                <a:ea typeface="Verdana" panose="020B0604030504040204" pitchFamily="34" charset="0"/>
              </a:rPr>
              <a:t>Antibodies</a:t>
            </a:r>
            <a:endParaRPr lang="en-GB" sz="1800" dirty="0">
              <a:solidFill>
                <a:srgbClr val="213763"/>
              </a:solidFill>
              <a:latin typeface="DIN-MediumAlternate" pitchFamily="50" charset="0"/>
              <a:ea typeface="Verdana" panose="020B0604030504040204" pitchFamily="34" charset="0"/>
            </a:endParaRPr>
          </a:p>
          <a:p>
            <a:pPr marL="342900" lvl="2" indent="-342900">
              <a:spcBef>
                <a:spcPts val="900"/>
              </a:spcBef>
              <a:buClr>
                <a:srgbClr val="213763"/>
              </a:buClr>
              <a:buFont typeface="DIN-MediumAlternate" pitchFamily="50" charset="0"/>
              <a:buChar char="Q"/>
            </a:pPr>
            <a:r>
              <a:rPr lang="en-GB" sz="1800" dirty="0">
                <a:solidFill>
                  <a:srgbClr val="213763"/>
                </a:solidFill>
                <a:latin typeface="DIN-MediumAlternate" pitchFamily="50" charset="0"/>
                <a:ea typeface="Verdana" panose="020B0604030504040204" pitchFamily="34" charset="0"/>
              </a:rPr>
              <a:t>What part of your immune system produces antibodies?</a:t>
            </a:r>
          </a:p>
          <a:p>
            <a:pPr marL="342900" lvl="2" indent="-342900">
              <a:buClr>
                <a:srgbClr val="F37518"/>
              </a:buClr>
              <a:buFont typeface="DIN-MediumAlternate" pitchFamily="50" charset="0"/>
              <a:buChar char="A"/>
            </a:pPr>
            <a:r>
              <a:rPr lang="en-GB" sz="1800" dirty="0">
                <a:solidFill>
                  <a:srgbClr val="F37518"/>
                </a:solidFill>
                <a:latin typeface="DIN-MediumAlternate" pitchFamily="50" charset="0"/>
                <a:ea typeface="Verdana" panose="020B0604030504040204" pitchFamily="34" charset="0"/>
              </a:rPr>
              <a:t>White blood cells</a:t>
            </a:r>
          </a:p>
        </p:txBody>
      </p:sp>
      <p:sp>
        <p:nvSpPr>
          <p:cNvPr id="8" name="Flowchart: Document 7">
            <a:extLst>
              <a:ext uri="{FF2B5EF4-FFF2-40B4-BE49-F238E27FC236}">
                <a16:creationId xmlns:a16="http://schemas.microsoft.com/office/drawing/2014/main" id="{A9957A27-353D-452D-8527-57CE96197BBA}"/>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pic>
        <p:nvPicPr>
          <p:cNvPr id="3" name="Picture 2" descr="A close up of a logo&#10;&#10;Description automatically generated">
            <a:extLst>
              <a:ext uri="{FF2B5EF4-FFF2-40B4-BE49-F238E27FC236}">
                <a16:creationId xmlns:a16="http://schemas.microsoft.com/office/drawing/2014/main" id="{64A44644-2417-4543-B3D4-3EE66FBBDE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62" y="242663"/>
            <a:ext cx="1286735" cy="1332089"/>
          </a:xfrm>
          <a:prstGeom prst="rect">
            <a:avLst/>
          </a:prstGeom>
          <a:ln>
            <a:noFill/>
          </a:ln>
        </p:spPr>
      </p:pic>
      <p:pic>
        <p:nvPicPr>
          <p:cNvPr id="5" name="Picture 4" descr="A close up of a logo&#10;&#10;Description automatically generated">
            <a:extLst>
              <a:ext uri="{FF2B5EF4-FFF2-40B4-BE49-F238E27FC236}">
                <a16:creationId xmlns:a16="http://schemas.microsoft.com/office/drawing/2014/main" id="{C52E10B5-B402-4E96-9E95-6DDA5F1C15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2944337" y="0"/>
            <a:ext cx="1658191" cy="1658191"/>
          </a:xfrm>
          <a:prstGeom prst="rect">
            <a:avLst/>
          </a:prstGeom>
        </p:spPr>
      </p:pic>
      <p:pic>
        <p:nvPicPr>
          <p:cNvPr id="11" name="Picture 10" descr="A picture containing clock&#10;&#10;Description automatically generated">
            <a:extLst>
              <a:ext uri="{FF2B5EF4-FFF2-40B4-BE49-F238E27FC236}">
                <a16:creationId xmlns:a16="http://schemas.microsoft.com/office/drawing/2014/main" id="{73ADFF21-F7CD-49FF-B945-BE751163B07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3161" y="2611890"/>
            <a:ext cx="1438440" cy="1835550"/>
          </a:xfrm>
          <a:prstGeom prst="rect">
            <a:avLst/>
          </a:prstGeom>
        </p:spPr>
      </p:pic>
      <p:pic>
        <p:nvPicPr>
          <p:cNvPr id="13" name="Picture 12">
            <a:extLst>
              <a:ext uri="{FF2B5EF4-FFF2-40B4-BE49-F238E27FC236}">
                <a16:creationId xmlns:a16="http://schemas.microsoft.com/office/drawing/2014/main" id="{110CC61F-DCF9-47C2-B44D-31B190ED773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98765" y="201730"/>
            <a:ext cx="1816653" cy="1362490"/>
          </a:xfrm>
          <a:prstGeom prst="rect">
            <a:avLst/>
          </a:prstGeom>
        </p:spPr>
      </p:pic>
      <p:sp>
        <p:nvSpPr>
          <p:cNvPr id="47" name="TextBox 46">
            <a:extLst>
              <a:ext uri="{FF2B5EF4-FFF2-40B4-BE49-F238E27FC236}">
                <a16:creationId xmlns:a16="http://schemas.microsoft.com/office/drawing/2014/main" id="{5BCF068B-82BA-447B-8943-437995954ABF}"/>
              </a:ext>
            </a:extLst>
          </p:cNvPr>
          <p:cNvSpPr txBox="1"/>
          <p:nvPr/>
        </p:nvSpPr>
        <p:spPr>
          <a:xfrm>
            <a:off x="613161" y="1564220"/>
            <a:ext cx="1286736" cy="707886"/>
          </a:xfrm>
          <a:prstGeom prst="rect">
            <a:avLst/>
          </a:prstGeom>
          <a:noFill/>
        </p:spPr>
        <p:txBody>
          <a:bodyPr wrap="square" rtlCol="0">
            <a:spAutoFit/>
          </a:bodyPr>
          <a:lstStyle/>
          <a:p>
            <a:pPr algn="ctr"/>
            <a:r>
              <a:rPr lang="en-US" sz="2000" dirty="0">
                <a:solidFill>
                  <a:srgbClr val="F37518"/>
                </a:solidFill>
                <a:latin typeface="DIN-MediumAlternate" pitchFamily="50" charset="0"/>
                <a:ea typeface="Verdana" panose="020B0604030504040204" pitchFamily="34" charset="0"/>
              </a:rPr>
              <a:t>immune </a:t>
            </a:r>
            <a:br>
              <a:rPr lang="en-US" sz="2000" dirty="0">
                <a:solidFill>
                  <a:srgbClr val="F37518"/>
                </a:solidFill>
                <a:latin typeface="DIN-MediumAlternate" pitchFamily="50" charset="0"/>
                <a:ea typeface="Verdana" panose="020B0604030504040204" pitchFamily="34" charset="0"/>
              </a:rPr>
            </a:br>
            <a:r>
              <a:rPr lang="en-US" sz="2000" dirty="0">
                <a:solidFill>
                  <a:srgbClr val="F37518"/>
                </a:solidFill>
                <a:latin typeface="DIN-MediumAlternate" pitchFamily="50" charset="0"/>
                <a:ea typeface="Verdana" panose="020B0604030504040204" pitchFamily="34" charset="0"/>
              </a:rPr>
              <a:t>system</a:t>
            </a:r>
          </a:p>
        </p:txBody>
      </p:sp>
      <p:sp>
        <p:nvSpPr>
          <p:cNvPr id="48" name="TextBox 47">
            <a:extLst>
              <a:ext uri="{FF2B5EF4-FFF2-40B4-BE49-F238E27FC236}">
                <a16:creationId xmlns:a16="http://schemas.microsoft.com/office/drawing/2014/main" id="{44DBCEC1-AAF7-4A51-9DC7-6C48E01C8AB3}"/>
              </a:ext>
            </a:extLst>
          </p:cNvPr>
          <p:cNvSpPr txBox="1"/>
          <p:nvPr/>
        </p:nvSpPr>
        <p:spPr>
          <a:xfrm>
            <a:off x="2930867" y="1555939"/>
            <a:ext cx="1658191" cy="738664"/>
          </a:xfrm>
          <a:prstGeom prst="rect">
            <a:avLst/>
          </a:prstGeom>
          <a:noFill/>
        </p:spPr>
        <p:txBody>
          <a:bodyPr wrap="square" rtlCol="0">
            <a:spAutoFit/>
          </a:bodyPr>
          <a:lstStyle/>
          <a:p>
            <a:pPr algn="ctr"/>
            <a:r>
              <a:rPr lang="en-US" sz="2000" dirty="0">
                <a:solidFill>
                  <a:srgbClr val="F37518"/>
                </a:solidFill>
                <a:latin typeface="DIN-MediumAlternate" pitchFamily="50" charset="0"/>
                <a:ea typeface="Verdana" panose="020B0604030504040204" pitchFamily="34" charset="0"/>
              </a:rPr>
              <a:t>pathogens</a:t>
            </a:r>
          </a:p>
          <a:p>
            <a:pPr algn="ctr">
              <a:buClr>
                <a:srgbClr val="213763"/>
              </a:buClr>
            </a:pPr>
            <a:r>
              <a:rPr lang="en-US" sz="1100" dirty="0">
                <a:solidFill>
                  <a:srgbClr val="F37518"/>
                </a:solidFill>
                <a:latin typeface="DIN-MediumAlternate" pitchFamily="50" charset="0"/>
                <a:ea typeface="Verdana" panose="020B0604030504040204" pitchFamily="34" charset="0"/>
              </a:rPr>
              <a:t>viruses, bacteria, parasites</a:t>
            </a:r>
          </a:p>
        </p:txBody>
      </p:sp>
      <p:sp>
        <p:nvSpPr>
          <p:cNvPr id="49" name="TextBox 48">
            <a:extLst>
              <a:ext uri="{FF2B5EF4-FFF2-40B4-BE49-F238E27FC236}">
                <a16:creationId xmlns:a16="http://schemas.microsoft.com/office/drawing/2014/main" id="{A180B3FD-7C92-4516-A190-5B29C8D7E6DB}"/>
              </a:ext>
            </a:extLst>
          </p:cNvPr>
          <p:cNvSpPr txBox="1"/>
          <p:nvPr/>
        </p:nvSpPr>
        <p:spPr>
          <a:xfrm>
            <a:off x="5398764" y="1574752"/>
            <a:ext cx="1816653" cy="707886"/>
          </a:xfrm>
          <a:prstGeom prst="rect">
            <a:avLst/>
          </a:prstGeom>
          <a:noFill/>
        </p:spPr>
        <p:txBody>
          <a:bodyPr wrap="square" rtlCol="0">
            <a:spAutoFit/>
          </a:bodyPr>
          <a:lstStyle/>
          <a:p>
            <a:pPr algn="ctr"/>
            <a:r>
              <a:rPr lang="en-US" sz="2000" dirty="0">
                <a:solidFill>
                  <a:srgbClr val="F37518"/>
                </a:solidFill>
                <a:latin typeface="DIN-MediumAlternate" pitchFamily="50" charset="0"/>
                <a:ea typeface="Verdana" panose="020B0604030504040204" pitchFamily="34" charset="0"/>
              </a:rPr>
              <a:t>white</a:t>
            </a:r>
            <a:br>
              <a:rPr lang="en-US" sz="2000" dirty="0">
                <a:solidFill>
                  <a:srgbClr val="F37518"/>
                </a:solidFill>
                <a:latin typeface="DIN-MediumAlternate" pitchFamily="50" charset="0"/>
                <a:ea typeface="Verdana" panose="020B0604030504040204" pitchFamily="34" charset="0"/>
              </a:rPr>
            </a:br>
            <a:r>
              <a:rPr lang="en-US" sz="2000" dirty="0">
                <a:solidFill>
                  <a:srgbClr val="F37518"/>
                </a:solidFill>
                <a:latin typeface="DIN-MediumAlternate" pitchFamily="50" charset="0"/>
                <a:ea typeface="Verdana" panose="020B0604030504040204" pitchFamily="34" charset="0"/>
              </a:rPr>
              <a:t>blood cells</a:t>
            </a:r>
          </a:p>
        </p:txBody>
      </p:sp>
      <p:sp>
        <p:nvSpPr>
          <p:cNvPr id="50" name="TextBox 49">
            <a:extLst>
              <a:ext uri="{FF2B5EF4-FFF2-40B4-BE49-F238E27FC236}">
                <a16:creationId xmlns:a16="http://schemas.microsoft.com/office/drawing/2014/main" id="{A471A801-2C6B-4535-A8BD-9196EF49AA1C}"/>
              </a:ext>
            </a:extLst>
          </p:cNvPr>
          <p:cNvSpPr txBox="1"/>
          <p:nvPr/>
        </p:nvSpPr>
        <p:spPr>
          <a:xfrm>
            <a:off x="670469" y="4387114"/>
            <a:ext cx="1381132" cy="400110"/>
          </a:xfrm>
          <a:prstGeom prst="rect">
            <a:avLst/>
          </a:prstGeom>
          <a:noFill/>
        </p:spPr>
        <p:txBody>
          <a:bodyPr wrap="square" rtlCol="0">
            <a:spAutoFit/>
          </a:bodyPr>
          <a:lstStyle/>
          <a:p>
            <a:r>
              <a:rPr lang="en-US" sz="2000" dirty="0">
                <a:solidFill>
                  <a:srgbClr val="F37518"/>
                </a:solidFill>
                <a:latin typeface="DIN-MediumAlternate" pitchFamily="50" charset="0"/>
                <a:ea typeface="Verdana" panose="020B0604030504040204" pitchFamily="34" charset="0"/>
              </a:rPr>
              <a:t>antigens</a:t>
            </a:r>
          </a:p>
        </p:txBody>
      </p:sp>
      <p:sp>
        <p:nvSpPr>
          <p:cNvPr id="51" name="TextBox 50">
            <a:extLst>
              <a:ext uri="{FF2B5EF4-FFF2-40B4-BE49-F238E27FC236}">
                <a16:creationId xmlns:a16="http://schemas.microsoft.com/office/drawing/2014/main" id="{2E3EE9EC-50B6-4552-B1A3-6AA11650B82D}"/>
              </a:ext>
            </a:extLst>
          </p:cNvPr>
          <p:cNvSpPr txBox="1"/>
          <p:nvPr/>
        </p:nvSpPr>
        <p:spPr>
          <a:xfrm>
            <a:off x="2836773" y="4387114"/>
            <a:ext cx="1602740" cy="400110"/>
          </a:xfrm>
          <a:prstGeom prst="rect">
            <a:avLst/>
          </a:prstGeom>
          <a:noFill/>
        </p:spPr>
        <p:txBody>
          <a:bodyPr wrap="square" rtlCol="0">
            <a:spAutoFit/>
          </a:bodyPr>
          <a:lstStyle/>
          <a:p>
            <a:pPr algn="r"/>
            <a:r>
              <a:rPr lang="en-US" sz="2000" dirty="0">
                <a:solidFill>
                  <a:srgbClr val="F37518"/>
                </a:solidFill>
                <a:latin typeface="DIN-MediumAlternate" pitchFamily="50" charset="0"/>
                <a:ea typeface="Verdana" panose="020B0604030504040204" pitchFamily="34" charset="0"/>
              </a:rPr>
              <a:t>antibodies</a:t>
            </a:r>
          </a:p>
        </p:txBody>
      </p:sp>
      <p:sp>
        <p:nvSpPr>
          <p:cNvPr id="52" name="TextBox 51">
            <a:extLst>
              <a:ext uri="{FF2B5EF4-FFF2-40B4-BE49-F238E27FC236}">
                <a16:creationId xmlns:a16="http://schemas.microsoft.com/office/drawing/2014/main" id="{EC5C259E-0BE9-4319-8A94-C5072361F375}"/>
              </a:ext>
            </a:extLst>
          </p:cNvPr>
          <p:cNvSpPr txBox="1"/>
          <p:nvPr/>
        </p:nvSpPr>
        <p:spPr>
          <a:xfrm>
            <a:off x="4254416" y="4375149"/>
            <a:ext cx="2734574" cy="400110"/>
          </a:xfrm>
          <a:prstGeom prst="rect">
            <a:avLst/>
          </a:prstGeom>
          <a:noFill/>
        </p:spPr>
        <p:txBody>
          <a:bodyPr wrap="square" rtlCol="0">
            <a:spAutoFit/>
          </a:bodyPr>
          <a:lstStyle/>
          <a:p>
            <a:pPr algn="r"/>
            <a:r>
              <a:rPr lang="en-US" sz="2000" dirty="0">
                <a:solidFill>
                  <a:srgbClr val="F37518"/>
                </a:solidFill>
                <a:latin typeface="DIN-MediumAlternate" pitchFamily="50" charset="0"/>
                <a:ea typeface="Verdana" panose="020B0604030504040204" pitchFamily="34" charset="0"/>
              </a:rPr>
              <a:t>immunity</a:t>
            </a:r>
          </a:p>
        </p:txBody>
      </p:sp>
      <p:pic>
        <p:nvPicPr>
          <p:cNvPr id="93" name="Picture 92" descr="A picture containing clock&#10;&#10;Description automatically generated">
            <a:extLst>
              <a:ext uri="{FF2B5EF4-FFF2-40B4-BE49-F238E27FC236}">
                <a16:creationId xmlns:a16="http://schemas.microsoft.com/office/drawing/2014/main" id="{55ECBBF7-15FB-4CBE-9484-8607BD76F1A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12969" y="2652195"/>
            <a:ext cx="1293986" cy="1835550"/>
          </a:xfrm>
          <a:prstGeom prst="rect">
            <a:avLst/>
          </a:prstGeom>
        </p:spPr>
      </p:pic>
      <p:pic>
        <p:nvPicPr>
          <p:cNvPr id="9" name="Picture 8" descr="A picture containing woman, young, ball, water&#10;&#10;Description automatically generated">
            <a:extLst>
              <a:ext uri="{FF2B5EF4-FFF2-40B4-BE49-F238E27FC236}">
                <a16:creationId xmlns:a16="http://schemas.microsoft.com/office/drawing/2014/main" id="{C60C2ECE-42CC-4CA3-8687-0E033F7BC5A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79285" y="2494429"/>
            <a:ext cx="2523580" cy="1892685"/>
          </a:xfrm>
          <a:prstGeom prst="rect">
            <a:avLst/>
          </a:prstGeom>
        </p:spPr>
      </p:pic>
      <p:cxnSp>
        <p:nvCxnSpPr>
          <p:cNvPr id="65" name="Connector: Curved 64">
            <a:extLst>
              <a:ext uri="{FF2B5EF4-FFF2-40B4-BE49-F238E27FC236}">
                <a16:creationId xmlns:a16="http://schemas.microsoft.com/office/drawing/2014/main" id="{FA22A2AD-96C7-4276-8882-D94822767CD6}"/>
              </a:ext>
            </a:extLst>
          </p:cNvPr>
          <p:cNvCxnSpPr>
            <a:cxnSpLocks/>
          </p:cNvCxnSpPr>
          <p:nvPr/>
        </p:nvCxnSpPr>
        <p:spPr>
          <a:xfrm rot="16200000" flipV="1">
            <a:off x="818698" y="4230675"/>
            <a:ext cx="312432" cy="201708"/>
          </a:xfrm>
          <a:prstGeom prst="curvedConnector3">
            <a:avLst>
              <a:gd name="adj1" fmla="val 50000"/>
            </a:avLst>
          </a:prstGeom>
          <a:ln w="28575">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CD2F50B5-ED22-4379-8A72-E9CC940368D7}"/>
              </a:ext>
            </a:extLst>
          </p:cNvPr>
          <p:cNvCxnSpPr>
            <a:cxnSpLocks/>
          </p:cNvCxnSpPr>
          <p:nvPr/>
        </p:nvCxnSpPr>
        <p:spPr>
          <a:xfrm rot="16200000" flipV="1">
            <a:off x="811953" y="4150575"/>
            <a:ext cx="393757" cy="88846"/>
          </a:xfrm>
          <a:prstGeom prst="curvedConnector3">
            <a:avLst>
              <a:gd name="adj1" fmla="val 50000"/>
            </a:avLst>
          </a:prstGeom>
          <a:ln w="28575">
            <a:solidFill>
              <a:srgbClr val="F37518"/>
            </a:solidFill>
            <a:tailEnd type="triangle"/>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1AD0FB72-C49D-4440-A64A-6AF8DE34DC48}"/>
              </a:ext>
            </a:extLst>
          </p:cNvPr>
          <p:cNvSpPr/>
          <p:nvPr/>
        </p:nvSpPr>
        <p:spPr>
          <a:xfrm>
            <a:off x="783503" y="4034820"/>
            <a:ext cx="133350" cy="133350"/>
          </a:xfrm>
          <a:prstGeom prst="ellipse">
            <a:avLst/>
          </a:prstGeom>
          <a:noFill/>
          <a:ln w="12700">
            <a:solidFill>
              <a:srgbClr val="F37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4D7EC582-E680-4340-BBAC-7FB23507E053}"/>
              </a:ext>
            </a:extLst>
          </p:cNvPr>
          <p:cNvSpPr/>
          <p:nvPr/>
        </p:nvSpPr>
        <p:spPr>
          <a:xfrm>
            <a:off x="890589" y="3833148"/>
            <a:ext cx="178035" cy="145923"/>
          </a:xfrm>
          <a:prstGeom prst="triangle">
            <a:avLst/>
          </a:prstGeom>
          <a:noFill/>
          <a:ln w="12700">
            <a:solidFill>
              <a:srgbClr val="F37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Connector: Curved 97">
            <a:extLst>
              <a:ext uri="{FF2B5EF4-FFF2-40B4-BE49-F238E27FC236}">
                <a16:creationId xmlns:a16="http://schemas.microsoft.com/office/drawing/2014/main" id="{D2DEF896-74E2-498C-B893-239D453EEF4B}"/>
              </a:ext>
            </a:extLst>
          </p:cNvPr>
          <p:cNvCxnSpPr>
            <a:cxnSpLocks/>
          </p:cNvCxnSpPr>
          <p:nvPr/>
        </p:nvCxnSpPr>
        <p:spPr>
          <a:xfrm rot="16200000" flipV="1">
            <a:off x="4043943" y="4269579"/>
            <a:ext cx="282515" cy="193187"/>
          </a:xfrm>
          <a:prstGeom prst="curvedConnector3">
            <a:avLst>
              <a:gd name="adj1" fmla="val 50000"/>
            </a:avLst>
          </a:prstGeom>
          <a:ln w="28575">
            <a:solidFill>
              <a:srgbClr val="F37518"/>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or: Curved 104">
            <a:extLst>
              <a:ext uri="{FF2B5EF4-FFF2-40B4-BE49-F238E27FC236}">
                <a16:creationId xmlns:a16="http://schemas.microsoft.com/office/drawing/2014/main" id="{918FFC6F-97ED-42F7-A4D1-93E56D2813B3}"/>
              </a:ext>
            </a:extLst>
          </p:cNvPr>
          <p:cNvCxnSpPr>
            <a:cxnSpLocks/>
          </p:cNvCxnSpPr>
          <p:nvPr/>
        </p:nvCxnSpPr>
        <p:spPr>
          <a:xfrm rot="16200000" flipV="1">
            <a:off x="3834579" y="3994310"/>
            <a:ext cx="530035" cy="207713"/>
          </a:xfrm>
          <a:prstGeom prst="curvedConnector3">
            <a:avLst>
              <a:gd name="adj1" fmla="val 68869"/>
            </a:avLst>
          </a:prstGeom>
          <a:ln w="28575">
            <a:solidFill>
              <a:srgbClr val="F37518"/>
            </a:solidFill>
            <a:tailEnd type="triangle"/>
          </a:ln>
        </p:spPr>
        <p:style>
          <a:lnRef idx="1">
            <a:schemeClr val="accent1"/>
          </a:lnRef>
          <a:fillRef idx="0">
            <a:schemeClr val="accent1"/>
          </a:fillRef>
          <a:effectRef idx="0">
            <a:schemeClr val="accent1"/>
          </a:effectRef>
          <a:fontRef idx="minor">
            <a:schemeClr val="tx1"/>
          </a:fontRef>
        </p:style>
      </p:cxnSp>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07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pic>
        <p:nvPicPr>
          <p:cNvPr id="7" name="Picture 6" descr="A close up of a plant&#10;&#10;Description automatically generated">
            <a:extLst>
              <a:ext uri="{FF2B5EF4-FFF2-40B4-BE49-F238E27FC236}">
                <a16:creationId xmlns:a16="http://schemas.microsoft.com/office/drawing/2014/main" id="{FB3D184A-DB4A-411D-BA20-3FA82DB38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5450" y="906622"/>
            <a:ext cx="3865809" cy="2577206"/>
          </a:xfrm>
          <a:prstGeom prst="rect">
            <a:avLst/>
          </a:prstGeom>
        </p:spPr>
      </p:pic>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0680B11-718A-4474-95E2-25C9EBFB825A}"/>
              </a:ext>
            </a:extLst>
          </p:cNvPr>
          <p:cNvSpPr txBox="1"/>
          <p:nvPr/>
        </p:nvSpPr>
        <p:spPr>
          <a:xfrm>
            <a:off x="95249" y="66675"/>
            <a:ext cx="9048749" cy="830997"/>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Measles</a:t>
            </a:r>
          </a:p>
        </p:txBody>
      </p:sp>
      <p:sp>
        <p:nvSpPr>
          <p:cNvPr id="24" name="TextBox 23">
            <a:extLst>
              <a:ext uri="{FF2B5EF4-FFF2-40B4-BE49-F238E27FC236}">
                <a16:creationId xmlns:a16="http://schemas.microsoft.com/office/drawing/2014/main" id="{CF0D4242-C60C-4D96-BF51-D8FF7F3EBF82}"/>
              </a:ext>
            </a:extLst>
          </p:cNvPr>
          <p:cNvSpPr txBox="1"/>
          <p:nvPr/>
        </p:nvSpPr>
        <p:spPr>
          <a:xfrm>
            <a:off x="147635" y="3491031"/>
            <a:ext cx="8341272" cy="400110"/>
          </a:xfrm>
          <a:prstGeom prst="rect">
            <a:avLst/>
          </a:prstGeom>
          <a:noFill/>
        </p:spPr>
        <p:txBody>
          <a:bodyPr wrap="square" rtlCol="0" anchor="ctr" anchorCtr="0">
            <a:spAutoFit/>
          </a:bodyPr>
          <a:lstStyle/>
          <a:p>
            <a:r>
              <a:rPr lang="en-US" sz="2000" dirty="0">
                <a:solidFill>
                  <a:srgbClr val="213763"/>
                </a:solidFill>
                <a:latin typeface="DIN-MediumAlternate" pitchFamily="50" charset="0"/>
                <a:ea typeface="Verdana" panose="020B0604030504040204" pitchFamily="34" charset="0"/>
              </a:rPr>
              <a:t>a highly contagious infectious disease caused by the </a:t>
            </a:r>
            <a:r>
              <a:rPr lang="en-US" sz="2000" b="1" dirty="0">
                <a:solidFill>
                  <a:srgbClr val="F37518"/>
                </a:solidFill>
                <a:latin typeface="DIN-MediumAlternate" pitchFamily="50" charset="0"/>
                <a:ea typeface="Verdana" panose="020B0604030504040204" pitchFamily="34" charset="0"/>
              </a:rPr>
              <a:t>measles virus</a:t>
            </a:r>
          </a:p>
        </p:txBody>
      </p:sp>
      <p:pic>
        <p:nvPicPr>
          <p:cNvPr id="4" name="Picture 3" descr="A picture containing bed, indoor, person, laying&#10;&#10;Description automatically generated">
            <a:extLst>
              <a:ext uri="{FF2B5EF4-FFF2-40B4-BE49-F238E27FC236}">
                <a16:creationId xmlns:a16="http://schemas.microsoft.com/office/drawing/2014/main" id="{CFFC6B59-37B0-4E3B-9A49-80F3771590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359" y="897672"/>
            <a:ext cx="3857625" cy="2571750"/>
          </a:xfrm>
          <a:prstGeom prst="rect">
            <a:avLst/>
          </a:prstGeom>
        </p:spPr>
      </p:pic>
    </p:spTree>
    <p:extLst>
      <p:ext uri="{BB962C8B-B14F-4D97-AF65-F5344CB8AC3E}">
        <p14:creationId xmlns:p14="http://schemas.microsoft.com/office/powerpoint/2010/main" val="38579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pic>
        <p:nvPicPr>
          <p:cNvPr id="9" name="Google Shape;86;p4">
            <a:hlinkClick r:id="rId3"/>
            <a:extLst>
              <a:ext uri="{FF2B5EF4-FFF2-40B4-BE49-F238E27FC236}">
                <a16:creationId xmlns:a16="http://schemas.microsoft.com/office/drawing/2014/main" id="{C4DB1393-AC67-4023-8783-FBA3477D2F7D}"/>
              </a:ext>
            </a:extLst>
          </p:cNvPr>
          <p:cNvPicPr preferRelativeResize="0"/>
          <p:nvPr/>
        </p:nvPicPr>
        <p:blipFill rotWithShape="1">
          <a:blip r:embed="rId4">
            <a:alphaModFix/>
          </a:blip>
          <a:srcRect/>
          <a:stretch/>
        </p:blipFill>
        <p:spPr>
          <a:xfrm>
            <a:off x="0" y="0"/>
            <a:ext cx="9144000" cy="5143500"/>
          </a:xfrm>
          <a:prstGeom prst="rect">
            <a:avLst/>
          </a:prstGeom>
          <a:noFill/>
          <a:ln>
            <a:noFill/>
          </a:ln>
        </p:spPr>
      </p:pic>
    </p:spTree>
    <p:extLst>
      <p:ext uri="{BB962C8B-B14F-4D97-AF65-F5344CB8AC3E}">
        <p14:creationId xmlns:p14="http://schemas.microsoft.com/office/powerpoint/2010/main" val="232826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pic>
        <p:nvPicPr>
          <p:cNvPr id="3" name="Picture 2" descr="A picture containing fabric, room, flower&#10;&#10;Description automatically generated">
            <a:extLst>
              <a:ext uri="{FF2B5EF4-FFF2-40B4-BE49-F238E27FC236}">
                <a16:creationId xmlns:a16="http://schemas.microsoft.com/office/drawing/2014/main" id="{9F815C8A-093B-4293-B6CC-444E624CF1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32012" y="382137"/>
            <a:ext cx="3712190" cy="4357694"/>
          </a:xfrm>
          <a:prstGeom prst="rect">
            <a:avLst/>
          </a:prstGeom>
        </p:spPr>
      </p:pic>
      <p:pic>
        <p:nvPicPr>
          <p:cNvPr id="5" name="Picture 4" descr="A picture containing different, table, various, photo&#10;&#10;Description automatically generated">
            <a:extLst>
              <a:ext uri="{FF2B5EF4-FFF2-40B4-BE49-F238E27FC236}">
                <a16:creationId xmlns:a16="http://schemas.microsoft.com/office/drawing/2014/main" id="{DF6874BC-3CF4-4C29-9E9A-22FC3B5C11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296562" y="532263"/>
            <a:ext cx="3136675" cy="4207568"/>
          </a:xfrm>
          <a:prstGeom prst="rect">
            <a:avLst/>
          </a:prstGeom>
        </p:spPr>
      </p:pic>
      <p:sp>
        <p:nvSpPr>
          <p:cNvPr id="7" name="TextBox 6">
            <a:extLst>
              <a:ext uri="{FF2B5EF4-FFF2-40B4-BE49-F238E27FC236}">
                <a16:creationId xmlns:a16="http://schemas.microsoft.com/office/drawing/2014/main" id="{FA15B52D-E382-4649-A65D-3F69C5282CA5}"/>
              </a:ext>
            </a:extLst>
          </p:cNvPr>
          <p:cNvSpPr txBox="1"/>
          <p:nvPr/>
        </p:nvSpPr>
        <p:spPr>
          <a:xfrm>
            <a:off x="4165371" y="1582203"/>
            <a:ext cx="867850" cy="1569660"/>
          </a:xfrm>
          <a:prstGeom prst="rect">
            <a:avLst/>
          </a:prstGeom>
          <a:noFill/>
        </p:spPr>
        <p:txBody>
          <a:bodyPr wrap="square" rtlCol="0" anchor="ctr" anchorCtr="0">
            <a:spAutoFit/>
          </a:bodyPr>
          <a:lstStyle/>
          <a:p>
            <a:r>
              <a:rPr lang="en-US" sz="9600" dirty="0">
                <a:solidFill>
                  <a:srgbClr val="213763"/>
                </a:solidFill>
                <a:latin typeface="DIN-MediumAlternate" pitchFamily="50" charset="0"/>
                <a:ea typeface="Verdana" panose="020B0604030504040204" pitchFamily="34" charset="0"/>
              </a:rPr>
              <a:t>?</a:t>
            </a:r>
          </a:p>
        </p:txBody>
      </p:sp>
    </p:spTree>
    <p:extLst>
      <p:ext uri="{BB962C8B-B14F-4D97-AF65-F5344CB8AC3E}">
        <p14:creationId xmlns:p14="http://schemas.microsoft.com/office/powerpoint/2010/main" val="334201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15B52D-E382-4649-A65D-3F69C5282CA5}"/>
              </a:ext>
            </a:extLst>
          </p:cNvPr>
          <p:cNvSpPr txBox="1"/>
          <p:nvPr/>
        </p:nvSpPr>
        <p:spPr>
          <a:xfrm>
            <a:off x="95249" y="66675"/>
            <a:ext cx="7696201" cy="830997"/>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Discuss</a:t>
            </a:r>
          </a:p>
        </p:txBody>
      </p:sp>
      <p:sp>
        <p:nvSpPr>
          <p:cNvPr id="8" name="TextBox 7">
            <a:extLst>
              <a:ext uri="{FF2B5EF4-FFF2-40B4-BE49-F238E27FC236}">
                <a16:creationId xmlns:a16="http://schemas.microsoft.com/office/drawing/2014/main" id="{788AD351-BC30-4F74-9078-69C6758F48D5}"/>
              </a:ext>
            </a:extLst>
          </p:cNvPr>
          <p:cNvSpPr txBox="1"/>
          <p:nvPr/>
        </p:nvSpPr>
        <p:spPr>
          <a:xfrm>
            <a:off x="95249" y="904875"/>
            <a:ext cx="7867649" cy="1938992"/>
          </a:xfrm>
          <a:prstGeom prst="rect">
            <a:avLst/>
          </a:prstGeom>
          <a:noFill/>
        </p:spPr>
        <p:txBody>
          <a:bodyPr wrap="square" rtlCol="0" anchor="ctr" anchorCtr="0">
            <a:spAutoFit/>
          </a:bodyPr>
          <a:lstStyle/>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What happened once the </a:t>
            </a:r>
            <a:r>
              <a:rPr lang="en-GB" sz="2000" b="1" dirty="0">
                <a:solidFill>
                  <a:srgbClr val="F37518"/>
                </a:solidFill>
                <a:latin typeface="DIN-MediumAlternate" pitchFamily="50" charset="0"/>
                <a:ea typeface="Verdana" panose="020B0604030504040204" pitchFamily="34" charset="0"/>
              </a:rPr>
              <a:t>white blood cells </a:t>
            </a:r>
            <a:r>
              <a:rPr lang="en-GB" sz="2000" dirty="0">
                <a:solidFill>
                  <a:srgbClr val="213763"/>
                </a:solidFill>
                <a:latin typeface="DIN-MediumAlternate" pitchFamily="50" charset="0"/>
                <a:ea typeface="Verdana" panose="020B0604030504040204" pitchFamily="34" charset="0"/>
              </a:rPr>
              <a:t>discovered the right </a:t>
            </a:r>
            <a:r>
              <a:rPr lang="en-GB" sz="2000" b="1" dirty="0">
                <a:solidFill>
                  <a:srgbClr val="F37518"/>
                </a:solidFill>
                <a:latin typeface="DIN-MediumAlternate" pitchFamily="50" charset="0"/>
                <a:ea typeface="Verdana" panose="020B0604030504040204" pitchFamily="34" charset="0"/>
              </a:rPr>
              <a:t>antibody</a:t>
            </a:r>
            <a:r>
              <a:rPr lang="en-GB" sz="2000" dirty="0">
                <a:solidFill>
                  <a:srgbClr val="213763"/>
                </a:solidFill>
                <a:latin typeface="DIN-MediumAlternate" pitchFamily="50" charset="0"/>
                <a:ea typeface="Verdana" panose="020B0604030504040204" pitchFamily="34" charset="0"/>
              </a:rPr>
              <a:t> for the virus? </a:t>
            </a:r>
          </a:p>
          <a:p>
            <a:pPr marL="342900" indent="-342900">
              <a:buClr>
                <a:srgbClr val="213763"/>
              </a:buClr>
              <a:buFont typeface="DIN-MediumAlternate" pitchFamily="50" charset="0"/>
              <a:buChar char="&gt;"/>
            </a:pPr>
            <a:endParaRPr lang="en-GB" sz="2000" dirty="0">
              <a:solidFill>
                <a:srgbClr val="213763"/>
              </a:solidFill>
              <a:latin typeface="DIN-MediumAlternate" pitchFamily="50" charset="0"/>
              <a:ea typeface="Verdana" panose="020B0604030504040204" pitchFamily="34" charset="0"/>
            </a:endParaRPr>
          </a:p>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What happened when the body was infected with a virus it had before? </a:t>
            </a:r>
            <a:r>
              <a:rPr lang="en-GB" sz="2000" b="1" dirty="0">
                <a:solidFill>
                  <a:srgbClr val="F37518"/>
                </a:solidFill>
                <a:latin typeface="DIN-MediumAlternate" pitchFamily="50" charset="0"/>
                <a:ea typeface="Verdana" panose="020B0604030504040204" pitchFamily="34" charset="0"/>
              </a:rPr>
              <a:t>Why? </a:t>
            </a:r>
          </a:p>
          <a:p>
            <a:r>
              <a:rPr lang="en-US" sz="2000" dirty="0">
                <a:solidFill>
                  <a:srgbClr val="213763"/>
                </a:solidFill>
                <a:latin typeface="DIN-MediumAlternate" pitchFamily="50" charset="0"/>
                <a:ea typeface="Verdana" panose="020B0604030504040204" pitchFamily="34" charset="0"/>
              </a:rPr>
              <a:t> </a:t>
            </a:r>
          </a:p>
        </p:txBody>
      </p:sp>
      <p:pic>
        <p:nvPicPr>
          <p:cNvPr id="4" name="Graphic 3" descr="Chat">
            <a:extLst>
              <a:ext uri="{FF2B5EF4-FFF2-40B4-BE49-F238E27FC236}">
                <a16:creationId xmlns:a16="http://schemas.microsoft.com/office/drawing/2014/main" id="{465A103C-5106-4F36-9376-EF2B0EA500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43150" y="0"/>
            <a:ext cx="1057274" cy="1057274"/>
          </a:xfrm>
          <a:prstGeom prst="rect">
            <a:avLst/>
          </a:prstGeom>
        </p:spPr>
      </p:pic>
    </p:spTree>
    <p:extLst>
      <p:ext uri="{BB962C8B-B14F-4D97-AF65-F5344CB8AC3E}">
        <p14:creationId xmlns:p14="http://schemas.microsoft.com/office/powerpoint/2010/main" val="28744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baby&#10;&#10;Description automatically generated">
            <a:extLst>
              <a:ext uri="{FF2B5EF4-FFF2-40B4-BE49-F238E27FC236}">
                <a16:creationId xmlns:a16="http://schemas.microsoft.com/office/drawing/2014/main" id="{593D05E2-F9FF-422C-BF5A-FD56D075B5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873" y="904875"/>
            <a:ext cx="5875360" cy="4061576"/>
          </a:xfrm>
          <a:prstGeom prst="rect">
            <a:avLst/>
          </a:prstGeom>
        </p:spPr>
      </p:pic>
    </p:spTree>
    <p:extLst>
      <p:ext uri="{BB962C8B-B14F-4D97-AF65-F5344CB8AC3E}">
        <p14:creationId xmlns:p14="http://schemas.microsoft.com/office/powerpoint/2010/main" val="283604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112;p8" descr="To understand how vaccines work, it helps to look first at how the immune system works. This short animation explains how vaccines enable the body to make the right sort of antibodies to fight a particular disease. Thanks to Salem Almujri at King Khalid University for the Arabic translation." title="How do vaccines work?">
            <a:hlinkClick r:id="rId5"/>
            <a:extLst>
              <a:ext uri="{FF2B5EF4-FFF2-40B4-BE49-F238E27FC236}">
                <a16:creationId xmlns:a16="http://schemas.microsoft.com/office/drawing/2014/main" id="{9B79E01C-5540-4D8B-A7BB-DF1F3DA8374C}"/>
              </a:ext>
            </a:extLst>
          </p:cNvPr>
          <p:cNvPicPr preferRelativeResize="0"/>
          <p:nvPr/>
        </p:nvPicPr>
        <p:blipFill rotWithShape="1">
          <a:blip r:embed="rId6">
            <a:alphaModFix/>
          </a:blip>
          <a:srcRect/>
          <a:stretch/>
        </p:blipFill>
        <p:spPr>
          <a:xfrm>
            <a:off x="231728" y="904875"/>
            <a:ext cx="6089246" cy="4035618"/>
          </a:xfrm>
          <a:prstGeom prst="rect">
            <a:avLst/>
          </a:prstGeom>
          <a:noFill/>
          <a:ln>
            <a:noFill/>
          </a:ln>
        </p:spPr>
      </p:pic>
      <p:sp>
        <p:nvSpPr>
          <p:cNvPr id="10" name="TextBox 9">
            <a:extLst>
              <a:ext uri="{FF2B5EF4-FFF2-40B4-BE49-F238E27FC236}">
                <a16:creationId xmlns:a16="http://schemas.microsoft.com/office/drawing/2014/main" id="{4735BAC6-D4C9-4BCC-9908-0126311DC119}"/>
              </a:ext>
            </a:extLst>
          </p:cNvPr>
          <p:cNvSpPr txBox="1"/>
          <p:nvPr/>
        </p:nvSpPr>
        <p:spPr>
          <a:xfrm>
            <a:off x="95249" y="66675"/>
            <a:ext cx="9048749" cy="830997"/>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How do vaccines work?</a:t>
            </a:r>
          </a:p>
        </p:txBody>
      </p:sp>
      <p:pic>
        <p:nvPicPr>
          <p:cNvPr id="11" name="Picture 10" descr="A close up of a sign&#10;&#10;Description automatically generated">
            <a:hlinkClick r:id="rId5"/>
            <a:extLst>
              <a:ext uri="{FF2B5EF4-FFF2-40B4-BE49-F238E27FC236}">
                <a16:creationId xmlns:a16="http://schemas.microsoft.com/office/drawing/2014/main" id="{DA2A3D76-CA3B-4C54-8053-18FBAD691767}"/>
              </a:ext>
            </a:extLst>
          </p:cNvPr>
          <p:cNvPicPr>
            <a:picLocks noChangeAspect="1"/>
          </p:cNvPicPr>
          <p:nvPr/>
        </p:nvPicPr>
        <p:blipFill>
          <a:blip r:embed="rId7"/>
          <a:stretch>
            <a:fillRect/>
          </a:stretch>
        </p:blipFill>
        <p:spPr>
          <a:xfrm>
            <a:off x="2813015" y="2456299"/>
            <a:ext cx="926672" cy="932769"/>
          </a:xfrm>
          <a:prstGeom prst="rect">
            <a:avLst/>
          </a:prstGeom>
        </p:spPr>
      </p:pic>
    </p:spTree>
    <p:extLst>
      <p:ext uri="{BB962C8B-B14F-4D97-AF65-F5344CB8AC3E}">
        <p14:creationId xmlns:p14="http://schemas.microsoft.com/office/powerpoint/2010/main" val="322334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15B52D-E382-4649-A65D-3F69C5282CA5}"/>
              </a:ext>
            </a:extLst>
          </p:cNvPr>
          <p:cNvSpPr txBox="1"/>
          <p:nvPr/>
        </p:nvSpPr>
        <p:spPr>
          <a:xfrm>
            <a:off x="95249" y="66675"/>
            <a:ext cx="9048749" cy="830997"/>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Heard of herd immunity?</a:t>
            </a:r>
          </a:p>
        </p:txBody>
      </p:sp>
      <p:pic>
        <p:nvPicPr>
          <p:cNvPr id="12" name="Picture 11" descr="A picture containing court, playing, game, man&#10;&#10;Description automatically generated">
            <a:extLst>
              <a:ext uri="{FF2B5EF4-FFF2-40B4-BE49-F238E27FC236}">
                <a16:creationId xmlns:a16="http://schemas.microsoft.com/office/drawing/2014/main" id="{2F822324-1F1E-4D34-B720-D57991EFD5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249" y="1666875"/>
            <a:ext cx="6983978" cy="2400300"/>
          </a:xfrm>
          <a:prstGeom prst="rect">
            <a:avLst/>
          </a:prstGeom>
        </p:spPr>
      </p:pic>
    </p:spTree>
    <p:extLst>
      <p:ext uri="{BB962C8B-B14F-4D97-AF65-F5344CB8AC3E}">
        <p14:creationId xmlns:p14="http://schemas.microsoft.com/office/powerpoint/2010/main" val="279048188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1003</TotalTime>
  <Words>165</Words>
  <Application>Microsoft Office PowerPoint</Application>
  <PresentationFormat>On-screen Show (16:9)</PresentationFormat>
  <Paragraphs>34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Verdana</vt:lpstr>
      <vt:lpstr>DIN-MediumAlternate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Crawford</dc:creator>
  <cp:lastModifiedBy>Erika Aquino</cp:lastModifiedBy>
  <cp:revision>75</cp:revision>
  <dcterms:modified xsi:type="dcterms:W3CDTF">2020-03-23T14:22:42Z</dcterms:modified>
</cp:coreProperties>
</file>