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7.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0.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0"/>
  </p:notesMasterIdLst>
  <p:sldIdLst>
    <p:sldId id="256" r:id="rId2"/>
    <p:sldId id="308" r:id="rId3"/>
    <p:sldId id="309" r:id="rId4"/>
    <p:sldId id="284" r:id="rId5"/>
    <p:sldId id="311" r:id="rId6"/>
    <p:sldId id="312" r:id="rId7"/>
    <p:sldId id="313" r:id="rId8"/>
    <p:sldId id="314" r:id="rId9"/>
    <p:sldId id="315" r:id="rId10"/>
    <p:sldId id="316" r:id="rId11"/>
    <p:sldId id="317" r:id="rId12"/>
    <p:sldId id="318" r:id="rId13"/>
    <p:sldId id="320" r:id="rId14"/>
    <p:sldId id="260" r:id="rId15"/>
    <p:sldId id="259" r:id="rId16"/>
    <p:sldId id="321" r:id="rId17"/>
    <p:sldId id="263" r:id="rId18"/>
    <p:sldId id="322" r:id="rId19"/>
    <p:sldId id="264" r:id="rId20"/>
    <p:sldId id="266" r:id="rId21"/>
    <p:sldId id="267" r:id="rId22"/>
    <p:sldId id="269" r:id="rId23"/>
    <p:sldId id="273" r:id="rId24"/>
    <p:sldId id="270" r:id="rId25"/>
    <p:sldId id="274" r:id="rId26"/>
    <p:sldId id="323" r:id="rId27"/>
    <p:sldId id="301" r:id="rId28"/>
    <p:sldId id="307" r:id="rId29"/>
    <p:sldId id="324" r:id="rId30"/>
    <p:sldId id="275" r:id="rId31"/>
    <p:sldId id="268" r:id="rId32"/>
    <p:sldId id="278" r:id="rId33"/>
    <p:sldId id="326" r:id="rId34"/>
    <p:sldId id="327" r:id="rId35"/>
    <p:sldId id="328" r:id="rId36"/>
    <p:sldId id="306" r:id="rId37"/>
    <p:sldId id="325" r:id="rId38"/>
    <p:sldId id="329"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763"/>
    <a:srgbClr val="F37518"/>
    <a:srgbClr val="E0C0AE"/>
    <a:srgbClr val="FFFFFF"/>
    <a:srgbClr val="000000"/>
    <a:srgbClr val="CCECFF"/>
    <a:srgbClr val="8B553D"/>
    <a:srgbClr val="96450E"/>
    <a:srgbClr val="DA64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2281" autoAdjust="0"/>
  </p:normalViewPr>
  <p:slideViewPr>
    <p:cSldViewPr snapToGrid="0">
      <p:cViewPr varScale="1">
        <p:scale>
          <a:sx n="62" d="100"/>
          <a:sy n="62" d="100"/>
        </p:scale>
        <p:origin x="836"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2041F1-611E-48DD-9456-F5B15A0C32DC}" type="datetimeFigureOut">
              <a:rPr lang="en-GB" smtClean="0"/>
              <a:t>23/03/2020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05E060-E7BC-42AF-B962-66A85A5A1C91}" type="slidenum">
              <a:rPr lang="en-GB" smtClean="0"/>
              <a:t>‹#›</a:t>
            </a:fld>
            <a:endParaRPr lang="en-GB"/>
          </a:p>
        </p:txBody>
      </p:sp>
    </p:spTree>
    <p:extLst>
      <p:ext uri="{BB962C8B-B14F-4D97-AF65-F5344CB8AC3E}">
        <p14:creationId xmlns:p14="http://schemas.microsoft.com/office/powerpoint/2010/main" val="1040492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Describe the innate immune response in terms of myeloid cells ‘swallowing’ pathogens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10</a:t>
            </a:fld>
            <a:endParaRPr lang="en-GB"/>
          </a:p>
        </p:txBody>
      </p:sp>
    </p:spTree>
    <p:extLst>
      <p:ext uri="{BB962C8B-B14F-4D97-AF65-F5344CB8AC3E}">
        <p14:creationId xmlns:p14="http://schemas.microsoft.com/office/powerpoint/2010/main" val="1445100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Describe how the myeloid cells show antigens to lymphoid cells of the adaptive immune system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11</a:t>
            </a:fld>
            <a:endParaRPr lang="en-GB"/>
          </a:p>
        </p:txBody>
      </p:sp>
    </p:spTree>
    <p:extLst>
      <p:ext uri="{BB962C8B-B14F-4D97-AF65-F5344CB8AC3E}">
        <p14:creationId xmlns:p14="http://schemas.microsoft.com/office/powerpoint/2010/main" val="3840164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lymphoid cells then make specific antibodies to fit the shapes of antigens. Click to reveal that this signals the body for destruction.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305E060-E7BC-42AF-B962-66A85A5A1C91}" type="slidenum">
              <a:rPr lang="en-GB" smtClean="0"/>
              <a:t>12</a:t>
            </a:fld>
            <a:endParaRPr lang="en-GB"/>
          </a:p>
        </p:txBody>
      </p:sp>
    </p:spTree>
    <p:extLst>
      <p:ext uri="{BB962C8B-B14F-4D97-AF65-F5344CB8AC3E}">
        <p14:creationId xmlns:p14="http://schemas.microsoft.com/office/powerpoint/2010/main" val="2344259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Some cells form memory cells for future protection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13</a:t>
            </a:fld>
            <a:endParaRPr lang="en-GB"/>
          </a:p>
        </p:txBody>
      </p:sp>
    </p:spTree>
    <p:extLst>
      <p:ext uri="{BB962C8B-B14F-4D97-AF65-F5344CB8AC3E}">
        <p14:creationId xmlns:p14="http://schemas.microsoft.com/office/powerpoint/2010/main" val="1374518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You have a healthy population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14</a:t>
            </a:fld>
            <a:endParaRPr lang="en-GB"/>
          </a:p>
        </p:txBody>
      </p:sp>
    </p:spTree>
    <p:extLst>
      <p:ext uri="{BB962C8B-B14F-4D97-AF65-F5344CB8AC3E}">
        <p14:creationId xmlns:p14="http://schemas.microsoft.com/office/powerpoint/2010/main" val="747372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But one person gets sick (green face) with a pathogen. Ask for suggestions of specific pathogens. </a:t>
            </a:r>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2305E060-E7BC-42AF-B962-66A85A5A1C91}" type="slidenum">
              <a:rPr lang="en-GB" smtClean="0"/>
              <a:t>15</a:t>
            </a:fld>
            <a:endParaRPr lang="en-GB"/>
          </a:p>
        </p:txBody>
      </p:sp>
    </p:spTree>
    <p:extLst>
      <p:ext uri="{BB962C8B-B14F-4D97-AF65-F5344CB8AC3E}">
        <p14:creationId xmlns:p14="http://schemas.microsoft.com/office/powerpoint/2010/main" val="2918267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Here are some pathogens to mention in case the students don’t have an answer</a:t>
            </a:r>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2305E060-E7BC-42AF-B962-66A85A5A1C91}" type="slidenum">
              <a:rPr lang="en-GB" smtClean="0"/>
              <a:t>16</a:t>
            </a:fld>
            <a:endParaRPr lang="en-GB"/>
          </a:p>
        </p:txBody>
      </p:sp>
    </p:spTree>
    <p:extLst>
      <p:ext uri="{BB962C8B-B14F-4D97-AF65-F5344CB8AC3E}">
        <p14:creationId xmlns:p14="http://schemas.microsoft.com/office/powerpoint/2010/main" val="1256839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When you are sick you can spread the pathogen to the people around you as shown by the box and arrows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17</a:t>
            </a:fld>
            <a:endParaRPr lang="en-GB"/>
          </a:p>
        </p:txBody>
      </p:sp>
    </p:spTree>
    <p:extLst>
      <p:ext uri="{BB962C8B-B14F-4D97-AF65-F5344CB8AC3E}">
        <p14:creationId xmlns:p14="http://schemas.microsoft.com/office/powerpoint/2010/main" val="1164785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 coin was tossed to see if a connected healthy person was infected or not (50% chance of infection). Infected person 1 infected 4 new people (green faces 2-5)</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18</a:t>
            </a:fld>
            <a:endParaRPr lang="en-GB"/>
          </a:p>
        </p:txBody>
      </p:sp>
    </p:spTree>
    <p:extLst>
      <p:ext uri="{BB962C8B-B14F-4D97-AF65-F5344CB8AC3E}">
        <p14:creationId xmlns:p14="http://schemas.microsoft.com/office/powerpoint/2010/main" val="42813456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This was repeated for infected person 2, who infected 4 new people (light green faces 6-9)</a:t>
            </a:r>
            <a:endParaRPr lang="en-GB" dirty="0"/>
          </a:p>
        </p:txBody>
      </p:sp>
      <p:sp>
        <p:nvSpPr>
          <p:cNvPr id="4" name="Slide Number Placeholder 3"/>
          <p:cNvSpPr>
            <a:spLocks noGrp="1"/>
          </p:cNvSpPr>
          <p:nvPr>
            <p:ph type="sldNum" sz="quarter" idx="5"/>
          </p:nvPr>
        </p:nvSpPr>
        <p:spPr/>
        <p:txBody>
          <a:bodyPr/>
          <a:lstStyle/>
          <a:p>
            <a:fld id="{2305E060-E7BC-42AF-B962-66A85A5A1C91}" type="slidenum">
              <a:rPr lang="en-GB" smtClean="0"/>
              <a:t>19</a:t>
            </a:fld>
            <a:endParaRPr lang="en-GB"/>
          </a:p>
        </p:txBody>
      </p:sp>
    </p:spTree>
    <p:extLst>
      <p:ext uri="{BB962C8B-B14F-4D97-AF65-F5344CB8AC3E}">
        <p14:creationId xmlns:p14="http://schemas.microsoft.com/office/powerpoint/2010/main" val="3581281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Ask for suggestions about what the pathogens shown are. Click to reveal the names of the pathogens.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2</a:t>
            </a:fld>
            <a:endParaRPr lang="en-GB"/>
          </a:p>
        </p:txBody>
      </p:sp>
    </p:spTree>
    <p:extLst>
      <p:ext uri="{BB962C8B-B14F-4D97-AF65-F5344CB8AC3E}">
        <p14:creationId xmlns:p14="http://schemas.microsoft.com/office/powerpoint/2010/main" val="30584651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This was repeated for infected person 3, who infected 3 new people.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20</a:t>
            </a:fld>
            <a:endParaRPr lang="en-GB"/>
          </a:p>
        </p:txBody>
      </p:sp>
    </p:spTree>
    <p:extLst>
      <p:ext uri="{BB962C8B-B14F-4D97-AF65-F5344CB8AC3E}">
        <p14:creationId xmlns:p14="http://schemas.microsoft.com/office/powerpoint/2010/main" val="17799833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process can go on until there are no new infections. Highlight that some people were not infected.</a:t>
            </a:r>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2305E060-E7BC-42AF-B962-66A85A5A1C91}" type="slidenum">
              <a:rPr lang="en-GB" smtClean="0"/>
              <a:t>21</a:t>
            </a:fld>
            <a:endParaRPr lang="en-GB"/>
          </a:p>
        </p:txBody>
      </p:sp>
    </p:spTree>
    <p:extLst>
      <p:ext uri="{BB962C8B-B14F-4D97-AF65-F5344CB8AC3E}">
        <p14:creationId xmlns:p14="http://schemas.microsoft.com/office/powerpoint/2010/main" val="3505624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Pathogens can kill. Typhoid mortality is 10% and shown as missing faces. </a:t>
            </a:r>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2305E060-E7BC-42AF-B962-66A85A5A1C91}" type="slidenum">
              <a:rPr lang="en-GB" smtClean="0"/>
              <a:t>22</a:t>
            </a:fld>
            <a:endParaRPr lang="en-GB"/>
          </a:p>
        </p:txBody>
      </p:sp>
    </p:spTree>
    <p:extLst>
      <p:ext uri="{BB962C8B-B14F-4D97-AF65-F5344CB8AC3E}">
        <p14:creationId xmlns:p14="http://schemas.microsoft.com/office/powerpoint/2010/main" val="2109564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Ebola death rate can be up to 90%</a:t>
            </a:r>
            <a:endParaRPr lang="en-US"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2305E060-E7BC-42AF-B962-66A85A5A1C91}" type="slidenum">
              <a:rPr lang="en-GB" smtClean="0"/>
              <a:t>23</a:t>
            </a:fld>
            <a:endParaRPr lang="en-GB"/>
          </a:p>
        </p:txBody>
      </p:sp>
    </p:spTree>
    <p:extLst>
      <p:ext uri="{BB962C8B-B14F-4D97-AF65-F5344CB8AC3E}">
        <p14:creationId xmlns:p14="http://schemas.microsoft.com/office/powerpoint/2010/main" val="9087107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While some pathogens make you sick and infectious for a long time, most people recover and are protected by antibodies from their immune system.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24</a:t>
            </a:fld>
            <a:endParaRPr lang="en-GB"/>
          </a:p>
        </p:txBody>
      </p:sp>
    </p:spTree>
    <p:extLst>
      <p:ext uri="{BB962C8B-B14F-4D97-AF65-F5344CB8AC3E}">
        <p14:creationId xmlns:p14="http://schemas.microsoft.com/office/powerpoint/2010/main" val="39951544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Vaccines are used to protect us from pathogens. Ask for examples they might know of or have had. Click to reveal some vaccine examples.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25</a:t>
            </a:fld>
            <a:endParaRPr lang="en-GB"/>
          </a:p>
        </p:txBody>
      </p:sp>
    </p:spTree>
    <p:extLst>
      <p:ext uri="{BB962C8B-B14F-4D97-AF65-F5344CB8AC3E}">
        <p14:creationId xmlns:p14="http://schemas.microsoft.com/office/powerpoint/2010/main" val="27840552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Vaccines expose the immune system to pathogens safely and without having to catch the disease first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26</a:t>
            </a:fld>
            <a:endParaRPr lang="en-GB"/>
          </a:p>
        </p:txBody>
      </p:sp>
    </p:spTree>
    <p:extLst>
      <p:ext uri="{BB962C8B-B14F-4D97-AF65-F5344CB8AC3E}">
        <p14:creationId xmlns:p14="http://schemas.microsoft.com/office/powerpoint/2010/main" val="20760564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Describe the 3 types of vaccine in terms of what they contain, then name them. Click to discuss that vaccines contain antigens (red arrows) which trigger the immune system to create antibodies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27</a:t>
            </a:fld>
            <a:endParaRPr lang="en-GB"/>
          </a:p>
        </p:txBody>
      </p:sp>
    </p:spTree>
    <p:extLst>
      <p:ext uri="{BB962C8B-B14F-4D97-AF65-F5344CB8AC3E}">
        <p14:creationId xmlns:p14="http://schemas.microsoft.com/office/powerpoint/2010/main" val="3540568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List the benefits of vaccines and ask what type of pathogen polio and smallpox are (viruses). Ask if anyone knows what ‘Eradication’ means. Then, discuss the risks. Vaccines produce immunity in 85% to 95% of people. If you are very unlucky and still catch the disease, the symptoms are often milder.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28</a:t>
            </a:fld>
            <a:endParaRPr lang="en-GB"/>
          </a:p>
        </p:txBody>
      </p:sp>
    </p:spTree>
    <p:extLst>
      <p:ext uri="{BB962C8B-B14F-4D97-AF65-F5344CB8AC3E}">
        <p14:creationId xmlns:p14="http://schemas.microsoft.com/office/powerpoint/2010/main" val="20091016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a:solidFill>
                  <a:schemeClr val="tx1"/>
                </a:solidFill>
                <a:effectLst/>
                <a:latin typeface="+mn-lt"/>
                <a:ea typeface="+mn-ea"/>
                <a:cs typeface="+mn-cs"/>
              </a:rPr>
              <a:t>Make it clear that the benefits (in saving lives) outweigh the risks and that there is on-going research into new vaccines.</a:t>
            </a:r>
            <a:r>
              <a:rPr lang="en-GB" sz="1200" kern="1200" dirty="0">
                <a:solidFill>
                  <a:schemeClr val="tx1"/>
                </a:solidFill>
                <a:effectLst/>
                <a:latin typeface="+mn-lt"/>
                <a:ea typeface="+mn-ea"/>
                <a:cs typeface="+mn-cs"/>
              </a:rPr>
              <a:t> Maybe bring up your own research if applicable.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29</a:t>
            </a:fld>
            <a:endParaRPr lang="en-GB"/>
          </a:p>
        </p:txBody>
      </p:sp>
    </p:spTree>
    <p:extLst>
      <p:ext uri="{BB962C8B-B14F-4D97-AF65-F5344CB8AC3E}">
        <p14:creationId xmlns:p14="http://schemas.microsoft.com/office/powerpoint/2010/main" val="3703641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Although there are pathogens all around us, we don’t get sick because of the immune system.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3</a:t>
            </a:fld>
            <a:endParaRPr lang="en-GB"/>
          </a:p>
        </p:txBody>
      </p:sp>
    </p:spTree>
    <p:extLst>
      <p:ext uri="{BB962C8B-B14F-4D97-AF65-F5344CB8AC3E}">
        <p14:creationId xmlns:p14="http://schemas.microsoft.com/office/powerpoint/2010/main" val="2326526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Some people like very young babies, the very old, people with certain diseases or allergies, pregnant women, and people with damaged immune systems can’t be vaccinated</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5"/>
          </p:nvPr>
        </p:nvSpPr>
        <p:spPr/>
        <p:txBody>
          <a:bodyPr/>
          <a:lstStyle/>
          <a:p>
            <a:fld id="{2305E060-E7BC-42AF-B962-66A85A5A1C91}" type="slidenum">
              <a:rPr lang="en-GB" smtClean="0"/>
              <a:t>30</a:t>
            </a:fld>
            <a:endParaRPr lang="en-GB"/>
          </a:p>
        </p:txBody>
      </p:sp>
    </p:spTree>
    <p:extLst>
      <p:ext uri="{BB962C8B-B14F-4D97-AF65-F5344CB8AC3E}">
        <p14:creationId xmlns:p14="http://schemas.microsoft.com/office/powerpoint/2010/main" val="2188401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The really clever bit is that these people are still protected because they are surrounded by people that can’t catch the disease. This is known as herd immunity.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31</a:t>
            </a:fld>
            <a:endParaRPr lang="en-GB"/>
          </a:p>
        </p:txBody>
      </p:sp>
    </p:spTree>
    <p:extLst>
      <p:ext uri="{BB962C8B-B14F-4D97-AF65-F5344CB8AC3E}">
        <p14:creationId xmlns:p14="http://schemas.microsoft.com/office/powerpoint/2010/main" val="23521883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kern="1200" dirty="0">
                <a:solidFill>
                  <a:schemeClr val="tx1"/>
                </a:solidFill>
                <a:effectLst/>
                <a:latin typeface="+mn-lt"/>
                <a:ea typeface="+mn-ea"/>
                <a:cs typeface="+mn-cs"/>
              </a:rPr>
              <a:t>But how many people (that can be vaccinated) need to be vaccinated to stop a pathogen spreading and generate herd immunity? 95%?</a:t>
            </a:r>
            <a:endParaRPr lang="en-GB" dirty="0"/>
          </a:p>
        </p:txBody>
      </p:sp>
      <p:sp>
        <p:nvSpPr>
          <p:cNvPr id="4" name="Slide Number Placeholder 3"/>
          <p:cNvSpPr>
            <a:spLocks noGrp="1"/>
          </p:cNvSpPr>
          <p:nvPr>
            <p:ph type="sldNum" sz="quarter" idx="5"/>
          </p:nvPr>
        </p:nvSpPr>
        <p:spPr/>
        <p:txBody>
          <a:bodyPr/>
          <a:lstStyle/>
          <a:p>
            <a:fld id="{2305E060-E7BC-42AF-B962-66A85A5A1C91}" type="slidenum">
              <a:rPr lang="en-GB" smtClean="0"/>
              <a:t>32</a:t>
            </a:fld>
            <a:endParaRPr lang="en-GB"/>
          </a:p>
        </p:txBody>
      </p:sp>
    </p:spTree>
    <p:extLst>
      <p:ext uri="{BB962C8B-B14F-4D97-AF65-F5344CB8AC3E}">
        <p14:creationId xmlns:p14="http://schemas.microsoft.com/office/powerpoint/2010/main" val="2848269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2305E060-E7BC-42AF-B962-66A85A5A1C91}" type="slidenum">
              <a:rPr lang="en-GB" smtClean="0"/>
              <a:t>33</a:t>
            </a:fld>
            <a:endParaRPr lang="en-GB"/>
          </a:p>
        </p:txBody>
      </p:sp>
    </p:spTree>
    <p:extLst>
      <p:ext uri="{BB962C8B-B14F-4D97-AF65-F5344CB8AC3E}">
        <p14:creationId xmlns:p14="http://schemas.microsoft.com/office/powerpoint/2010/main" val="36732021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2305E060-E7BC-42AF-B962-66A85A5A1C91}" type="slidenum">
              <a:rPr lang="en-GB" smtClean="0"/>
              <a:t>34</a:t>
            </a:fld>
            <a:endParaRPr lang="en-GB"/>
          </a:p>
        </p:txBody>
      </p:sp>
    </p:spTree>
    <p:extLst>
      <p:ext uri="{BB962C8B-B14F-4D97-AF65-F5344CB8AC3E}">
        <p14:creationId xmlns:p14="http://schemas.microsoft.com/office/powerpoint/2010/main" val="24178851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2305E060-E7BC-42AF-B962-66A85A5A1C91}" type="slidenum">
              <a:rPr lang="en-GB" smtClean="0"/>
              <a:t>35</a:t>
            </a:fld>
            <a:endParaRPr lang="en-GB"/>
          </a:p>
        </p:txBody>
      </p:sp>
    </p:spTree>
    <p:extLst>
      <p:ext uri="{BB962C8B-B14F-4D97-AF65-F5344CB8AC3E}">
        <p14:creationId xmlns:p14="http://schemas.microsoft.com/office/powerpoint/2010/main" val="35295388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Leave this slide up while the students are doing the experiments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36</a:t>
            </a:fld>
            <a:endParaRPr lang="en-GB"/>
          </a:p>
        </p:txBody>
      </p:sp>
    </p:spTree>
    <p:extLst>
      <p:ext uri="{BB962C8B-B14F-4D97-AF65-F5344CB8AC3E}">
        <p14:creationId xmlns:p14="http://schemas.microsoft.com/office/powerpoint/2010/main" val="20720675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 summary slide</a:t>
            </a:r>
          </a:p>
        </p:txBody>
      </p:sp>
      <p:sp>
        <p:nvSpPr>
          <p:cNvPr id="4" name="Slide Number Placeholder 3"/>
          <p:cNvSpPr>
            <a:spLocks noGrp="1"/>
          </p:cNvSpPr>
          <p:nvPr>
            <p:ph type="sldNum" sz="quarter" idx="5"/>
          </p:nvPr>
        </p:nvSpPr>
        <p:spPr/>
        <p:txBody>
          <a:bodyPr/>
          <a:lstStyle/>
          <a:p>
            <a:fld id="{2305E060-E7BC-42AF-B962-66A85A5A1C91}" type="slidenum">
              <a:rPr lang="en-GB" smtClean="0"/>
              <a:t>37</a:t>
            </a:fld>
            <a:endParaRPr lang="en-GB"/>
          </a:p>
        </p:txBody>
      </p:sp>
    </p:spTree>
    <p:extLst>
      <p:ext uri="{BB962C8B-B14F-4D97-AF65-F5344CB8AC3E}">
        <p14:creationId xmlns:p14="http://schemas.microsoft.com/office/powerpoint/2010/main" val="31230685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503504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Talk through text on slide. Elaborate on organs/tissues/cells for older students. Click to reveal what the immune system can do. Click again to reveal examples of when immunity can go wrong.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4</a:t>
            </a:fld>
            <a:endParaRPr lang="en-GB"/>
          </a:p>
        </p:txBody>
      </p:sp>
    </p:spTree>
    <p:extLst>
      <p:ext uri="{BB962C8B-B14F-4D97-AF65-F5344CB8AC3E}">
        <p14:creationId xmlns:p14="http://schemas.microsoft.com/office/powerpoint/2010/main" val="4236547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immune system is split into two aspects, innate and adaptive</a:t>
            </a:r>
            <a:endParaRPr lang="en-US" dirty="0"/>
          </a:p>
        </p:txBody>
      </p:sp>
      <p:sp>
        <p:nvSpPr>
          <p:cNvPr id="4" name="Slide Number Placeholder 3"/>
          <p:cNvSpPr>
            <a:spLocks noGrp="1"/>
          </p:cNvSpPr>
          <p:nvPr>
            <p:ph type="sldNum" sz="quarter" idx="5"/>
          </p:nvPr>
        </p:nvSpPr>
        <p:spPr/>
        <p:txBody>
          <a:bodyPr/>
          <a:lstStyle/>
          <a:p>
            <a:fld id="{2305E060-E7BC-42AF-B962-66A85A5A1C91}" type="slidenum">
              <a:rPr lang="en-GB" smtClean="0"/>
              <a:t>5</a:t>
            </a:fld>
            <a:endParaRPr lang="en-GB"/>
          </a:p>
        </p:txBody>
      </p:sp>
    </p:spTree>
    <p:extLst>
      <p:ext uri="{BB962C8B-B14F-4D97-AF65-F5344CB8AC3E}">
        <p14:creationId xmlns:p14="http://schemas.microsoft.com/office/powerpoint/2010/main" val="1720034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Describe innate immune system. It is non-specific – meaning it can distinguish between human (‘self’= blue cell) and pathogen (‘non-self’=red cell) but not between different pathogens.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6</a:t>
            </a:fld>
            <a:endParaRPr lang="en-GB"/>
          </a:p>
        </p:txBody>
      </p:sp>
    </p:spTree>
    <p:extLst>
      <p:ext uri="{BB962C8B-B14F-4D97-AF65-F5344CB8AC3E}">
        <p14:creationId xmlns:p14="http://schemas.microsoft.com/office/powerpoint/2010/main" val="2050081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innate immune response is fast but the body doesn’t remember the pathogen or how to fight it </a:t>
            </a:r>
            <a:endParaRPr lang="en-US" dirty="0"/>
          </a:p>
        </p:txBody>
      </p:sp>
      <p:sp>
        <p:nvSpPr>
          <p:cNvPr id="4" name="Slide Number Placeholder 3"/>
          <p:cNvSpPr>
            <a:spLocks noGrp="1"/>
          </p:cNvSpPr>
          <p:nvPr>
            <p:ph type="sldNum" sz="quarter" idx="5"/>
          </p:nvPr>
        </p:nvSpPr>
        <p:spPr/>
        <p:txBody>
          <a:bodyPr/>
          <a:lstStyle/>
          <a:p>
            <a:fld id="{2305E060-E7BC-42AF-B962-66A85A5A1C91}" type="slidenum">
              <a:rPr lang="en-GB" smtClean="0"/>
              <a:t>7</a:t>
            </a:fld>
            <a:endParaRPr lang="en-GB"/>
          </a:p>
        </p:txBody>
      </p:sp>
    </p:spTree>
    <p:extLst>
      <p:ext uri="{BB962C8B-B14F-4D97-AF65-F5344CB8AC3E}">
        <p14:creationId xmlns:p14="http://schemas.microsoft.com/office/powerpoint/2010/main" val="1078823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Describe adaptive immune system. It is specific – meaning it can distinguish between different pathogens based on shapes on their surface (called antigens). The response is slower, but the body remembers how to fight specific pathogens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8</a:t>
            </a:fld>
            <a:endParaRPr lang="en-GB"/>
          </a:p>
        </p:txBody>
      </p:sp>
    </p:spTree>
    <p:extLst>
      <p:ext uri="{BB962C8B-B14F-4D97-AF65-F5344CB8AC3E}">
        <p14:creationId xmlns:p14="http://schemas.microsoft.com/office/powerpoint/2010/main" val="2121619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Ask – does anyone know how the immune systems fights pathogens? Click to reveal answer – white blood cells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305E060-E7BC-42AF-B962-66A85A5A1C91}" type="slidenum">
              <a:rPr lang="en-GB" smtClean="0"/>
              <a:t>9</a:t>
            </a:fld>
            <a:endParaRPr lang="en-GB"/>
          </a:p>
        </p:txBody>
      </p:sp>
    </p:spTree>
    <p:extLst>
      <p:ext uri="{BB962C8B-B14F-4D97-AF65-F5344CB8AC3E}">
        <p14:creationId xmlns:p14="http://schemas.microsoft.com/office/powerpoint/2010/main" val="1185309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4C5D8-71E1-4B11-A1C2-7746DEF4C9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EDB74E-B100-4935-B27E-2B7E2B2B47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4A9CA7-8CF0-4C3F-83C1-0D8FD0CB24AB}"/>
              </a:ext>
            </a:extLst>
          </p:cNvPr>
          <p:cNvSpPr>
            <a:spLocks noGrp="1"/>
          </p:cNvSpPr>
          <p:nvPr>
            <p:ph type="dt" sz="half" idx="10"/>
          </p:nvPr>
        </p:nvSpPr>
        <p:spPr/>
        <p:txBody>
          <a:bodyPr/>
          <a:lstStyle/>
          <a:p>
            <a:fld id="{5463D4CB-FD2A-423E-9261-666A0D4F520C}" type="datetimeFigureOut">
              <a:rPr lang="en-GB" smtClean="0"/>
              <a:t>23/03/2020</a:t>
            </a:fld>
            <a:endParaRPr lang="en-GB"/>
          </a:p>
        </p:txBody>
      </p:sp>
      <p:sp>
        <p:nvSpPr>
          <p:cNvPr id="5" name="Footer Placeholder 4">
            <a:extLst>
              <a:ext uri="{FF2B5EF4-FFF2-40B4-BE49-F238E27FC236}">
                <a16:creationId xmlns:a16="http://schemas.microsoft.com/office/drawing/2014/main" id="{CEEC4A25-C469-490A-949D-9C98F0D0BD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714DD4-C269-46C6-943C-251080FBD1CA}"/>
              </a:ext>
            </a:extLst>
          </p:cNvPr>
          <p:cNvSpPr>
            <a:spLocks noGrp="1"/>
          </p:cNvSpPr>
          <p:nvPr>
            <p:ph type="sldNum" sz="quarter" idx="12"/>
          </p:nvPr>
        </p:nvSpPr>
        <p:spPr/>
        <p:txBody>
          <a:bodyPr/>
          <a:lstStyle/>
          <a:p>
            <a:fld id="{EF8F8FF3-613E-465C-9E1C-A91E539A4AB4}" type="slidenum">
              <a:rPr lang="en-GB" smtClean="0"/>
              <a:t>‹#›</a:t>
            </a:fld>
            <a:endParaRPr lang="en-GB"/>
          </a:p>
        </p:txBody>
      </p:sp>
    </p:spTree>
    <p:extLst>
      <p:ext uri="{BB962C8B-B14F-4D97-AF65-F5344CB8AC3E}">
        <p14:creationId xmlns:p14="http://schemas.microsoft.com/office/powerpoint/2010/main" val="2928353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52BAF-43A2-438F-A046-CF8EBA04EC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310F42-2740-4B3F-8BE8-FD1047EA51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5CCDB5-C842-44FB-AAAB-765A7431F7E8}"/>
              </a:ext>
            </a:extLst>
          </p:cNvPr>
          <p:cNvSpPr>
            <a:spLocks noGrp="1"/>
          </p:cNvSpPr>
          <p:nvPr>
            <p:ph type="dt" sz="half" idx="10"/>
          </p:nvPr>
        </p:nvSpPr>
        <p:spPr/>
        <p:txBody>
          <a:bodyPr/>
          <a:lstStyle/>
          <a:p>
            <a:fld id="{5463D4CB-FD2A-423E-9261-666A0D4F520C}" type="datetimeFigureOut">
              <a:rPr lang="en-GB" smtClean="0"/>
              <a:t>23/03/2020</a:t>
            </a:fld>
            <a:endParaRPr lang="en-GB"/>
          </a:p>
        </p:txBody>
      </p:sp>
      <p:sp>
        <p:nvSpPr>
          <p:cNvPr id="5" name="Footer Placeholder 4">
            <a:extLst>
              <a:ext uri="{FF2B5EF4-FFF2-40B4-BE49-F238E27FC236}">
                <a16:creationId xmlns:a16="http://schemas.microsoft.com/office/drawing/2014/main" id="{1E98BB01-BB61-4C8B-8AAB-8211D891F6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7CF2E6-8E51-4390-A939-A16AF36D97B8}"/>
              </a:ext>
            </a:extLst>
          </p:cNvPr>
          <p:cNvSpPr>
            <a:spLocks noGrp="1"/>
          </p:cNvSpPr>
          <p:nvPr>
            <p:ph type="sldNum" sz="quarter" idx="12"/>
          </p:nvPr>
        </p:nvSpPr>
        <p:spPr/>
        <p:txBody>
          <a:bodyPr/>
          <a:lstStyle/>
          <a:p>
            <a:fld id="{EF8F8FF3-613E-465C-9E1C-A91E539A4AB4}" type="slidenum">
              <a:rPr lang="en-GB" smtClean="0"/>
              <a:t>‹#›</a:t>
            </a:fld>
            <a:endParaRPr lang="en-GB"/>
          </a:p>
        </p:txBody>
      </p:sp>
    </p:spTree>
    <p:extLst>
      <p:ext uri="{BB962C8B-B14F-4D97-AF65-F5344CB8AC3E}">
        <p14:creationId xmlns:p14="http://schemas.microsoft.com/office/powerpoint/2010/main" val="3791356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EF5968-495C-4159-9201-F7AC627BB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40572C-9532-4EE6-9CF1-F8678A7A39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DF319-7C64-4D52-AC48-4A6A457CB279}"/>
              </a:ext>
            </a:extLst>
          </p:cNvPr>
          <p:cNvSpPr>
            <a:spLocks noGrp="1"/>
          </p:cNvSpPr>
          <p:nvPr>
            <p:ph type="dt" sz="half" idx="10"/>
          </p:nvPr>
        </p:nvSpPr>
        <p:spPr/>
        <p:txBody>
          <a:bodyPr/>
          <a:lstStyle/>
          <a:p>
            <a:fld id="{5463D4CB-FD2A-423E-9261-666A0D4F520C}" type="datetimeFigureOut">
              <a:rPr lang="en-GB" smtClean="0"/>
              <a:t>23/03/2020</a:t>
            </a:fld>
            <a:endParaRPr lang="en-GB"/>
          </a:p>
        </p:txBody>
      </p:sp>
      <p:sp>
        <p:nvSpPr>
          <p:cNvPr id="5" name="Footer Placeholder 4">
            <a:extLst>
              <a:ext uri="{FF2B5EF4-FFF2-40B4-BE49-F238E27FC236}">
                <a16:creationId xmlns:a16="http://schemas.microsoft.com/office/drawing/2014/main" id="{DCD117AF-8027-4866-A797-33784F4EF3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532826-51D8-4D78-8341-0EF6F3B79ADF}"/>
              </a:ext>
            </a:extLst>
          </p:cNvPr>
          <p:cNvSpPr>
            <a:spLocks noGrp="1"/>
          </p:cNvSpPr>
          <p:nvPr>
            <p:ph type="sldNum" sz="quarter" idx="12"/>
          </p:nvPr>
        </p:nvSpPr>
        <p:spPr/>
        <p:txBody>
          <a:bodyPr/>
          <a:lstStyle/>
          <a:p>
            <a:fld id="{EF8F8FF3-613E-465C-9E1C-A91E539A4AB4}" type="slidenum">
              <a:rPr lang="en-GB" smtClean="0"/>
              <a:t>‹#›</a:t>
            </a:fld>
            <a:endParaRPr lang="en-GB"/>
          </a:p>
        </p:txBody>
      </p:sp>
    </p:spTree>
    <p:extLst>
      <p:ext uri="{BB962C8B-B14F-4D97-AF65-F5344CB8AC3E}">
        <p14:creationId xmlns:p14="http://schemas.microsoft.com/office/powerpoint/2010/main" val="301885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ECAE2-38FE-4080-A573-1B254F736F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61038F-2911-48CE-B3CC-5B63353D6F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D21E95-519E-45F5-BFB8-6B951051D4C0}"/>
              </a:ext>
            </a:extLst>
          </p:cNvPr>
          <p:cNvSpPr>
            <a:spLocks noGrp="1"/>
          </p:cNvSpPr>
          <p:nvPr>
            <p:ph type="dt" sz="half" idx="10"/>
          </p:nvPr>
        </p:nvSpPr>
        <p:spPr/>
        <p:txBody>
          <a:bodyPr/>
          <a:lstStyle/>
          <a:p>
            <a:fld id="{5463D4CB-FD2A-423E-9261-666A0D4F520C}" type="datetimeFigureOut">
              <a:rPr lang="en-GB" smtClean="0"/>
              <a:t>23/03/2020</a:t>
            </a:fld>
            <a:endParaRPr lang="en-GB"/>
          </a:p>
        </p:txBody>
      </p:sp>
      <p:sp>
        <p:nvSpPr>
          <p:cNvPr id="5" name="Footer Placeholder 4">
            <a:extLst>
              <a:ext uri="{FF2B5EF4-FFF2-40B4-BE49-F238E27FC236}">
                <a16:creationId xmlns:a16="http://schemas.microsoft.com/office/drawing/2014/main" id="{57FA4D00-AAC4-423A-A82A-391324AAB2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E860BF-62CD-4D10-86F6-483842C5D5B9}"/>
              </a:ext>
            </a:extLst>
          </p:cNvPr>
          <p:cNvSpPr>
            <a:spLocks noGrp="1"/>
          </p:cNvSpPr>
          <p:nvPr>
            <p:ph type="sldNum" sz="quarter" idx="12"/>
          </p:nvPr>
        </p:nvSpPr>
        <p:spPr/>
        <p:txBody>
          <a:bodyPr/>
          <a:lstStyle/>
          <a:p>
            <a:fld id="{EF8F8FF3-613E-465C-9E1C-A91E539A4AB4}" type="slidenum">
              <a:rPr lang="en-GB" smtClean="0"/>
              <a:t>‹#›</a:t>
            </a:fld>
            <a:endParaRPr lang="en-GB"/>
          </a:p>
        </p:txBody>
      </p:sp>
    </p:spTree>
    <p:extLst>
      <p:ext uri="{BB962C8B-B14F-4D97-AF65-F5344CB8AC3E}">
        <p14:creationId xmlns:p14="http://schemas.microsoft.com/office/powerpoint/2010/main" val="374494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8BEB7-7F4E-4905-B154-AA49125BBB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6104CB-B1B5-4BF1-A13B-D0FD1EDD8D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6E15AE-FEAA-43E9-8DA0-C83BC4C16EFE}"/>
              </a:ext>
            </a:extLst>
          </p:cNvPr>
          <p:cNvSpPr>
            <a:spLocks noGrp="1"/>
          </p:cNvSpPr>
          <p:nvPr>
            <p:ph type="dt" sz="half" idx="10"/>
          </p:nvPr>
        </p:nvSpPr>
        <p:spPr/>
        <p:txBody>
          <a:bodyPr/>
          <a:lstStyle/>
          <a:p>
            <a:fld id="{5463D4CB-FD2A-423E-9261-666A0D4F520C}" type="datetimeFigureOut">
              <a:rPr lang="en-GB" smtClean="0"/>
              <a:t>23/03/2020</a:t>
            </a:fld>
            <a:endParaRPr lang="en-GB"/>
          </a:p>
        </p:txBody>
      </p:sp>
      <p:sp>
        <p:nvSpPr>
          <p:cNvPr id="5" name="Footer Placeholder 4">
            <a:extLst>
              <a:ext uri="{FF2B5EF4-FFF2-40B4-BE49-F238E27FC236}">
                <a16:creationId xmlns:a16="http://schemas.microsoft.com/office/drawing/2014/main" id="{E9E20C1D-975B-4B50-83B8-47A503A5DF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535575-A1E1-4D34-9F4B-8F60D710FF5C}"/>
              </a:ext>
            </a:extLst>
          </p:cNvPr>
          <p:cNvSpPr>
            <a:spLocks noGrp="1"/>
          </p:cNvSpPr>
          <p:nvPr>
            <p:ph type="sldNum" sz="quarter" idx="12"/>
          </p:nvPr>
        </p:nvSpPr>
        <p:spPr/>
        <p:txBody>
          <a:bodyPr/>
          <a:lstStyle/>
          <a:p>
            <a:fld id="{EF8F8FF3-613E-465C-9E1C-A91E539A4AB4}" type="slidenum">
              <a:rPr lang="en-GB" smtClean="0"/>
              <a:t>‹#›</a:t>
            </a:fld>
            <a:endParaRPr lang="en-GB"/>
          </a:p>
        </p:txBody>
      </p:sp>
    </p:spTree>
    <p:extLst>
      <p:ext uri="{BB962C8B-B14F-4D97-AF65-F5344CB8AC3E}">
        <p14:creationId xmlns:p14="http://schemas.microsoft.com/office/powerpoint/2010/main" val="3034085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0BCD-1FFB-4F77-9F7B-F38ED4FE68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63964-99D6-4EAF-A0BD-BDD724854E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147F4F-4282-425C-A898-FF3DD04A32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DF53C9-2C81-478B-9BD2-0DA35A8040E6}"/>
              </a:ext>
            </a:extLst>
          </p:cNvPr>
          <p:cNvSpPr>
            <a:spLocks noGrp="1"/>
          </p:cNvSpPr>
          <p:nvPr>
            <p:ph type="dt" sz="half" idx="10"/>
          </p:nvPr>
        </p:nvSpPr>
        <p:spPr/>
        <p:txBody>
          <a:bodyPr/>
          <a:lstStyle/>
          <a:p>
            <a:fld id="{5463D4CB-FD2A-423E-9261-666A0D4F520C}" type="datetimeFigureOut">
              <a:rPr lang="en-GB" smtClean="0"/>
              <a:t>23/03/2020</a:t>
            </a:fld>
            <a:endParaRPr lang="en-GB"/>
          </a:p>
        </p:txBody>
      </p:sp>
      <p:sp>
        <p:nvSpPr>
          <p:cNvPr id="6" name="Footer Placeholder 5">
            <a:extLst>
              <a:ext uri="{FF2B5EF4-FFF2-40B4-BE49-F238E27FC236}">
                <a16:creationId xmlns:a16="http://schemas.microsoft.com/office/drawing/2014/main" id="{3E48FAAF-C258-4275-8EC8-0BCC362534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EC325B-74AA-4778-81A4-8A62D8A3D1DE}"/>
              </a:ext>
            </a:extLst>
          </p:cNvPr>
          <p:cNvSpPr>
            <a:spLocks noGrp="1"/>
          </p:cNvSpPr>
          <p:nvPr>
            <p:ph type="sldNum" sz="quarter" idx="12"/>
          </p:nvPr>
        </p:nvSpPr>
        <p:spPr/>
        <p:txBody>
          <a:bodyPr/>
          <a:lstStyle/>
          <a:p>
            <a:fld id="{EF8F8FF3-613E-465C-9E1C-A91E539A4AB4}" type="slidenum">
              <a:rPr lang="en-GB" smtClean="0"/>
              <a:t>‹#›</a:t>
            </a:fld>
            <a:endParaRPr lang="en-GB"/>
          </a:p>
        </p:txBody>
      </p:sp>
    </p:spTree>
    <p:extLst>
      <p:ext uri="{BB962C8B-B14F-4D97-AF65-F5344CB8AC3E}">
        <p14:creationId xmlns:p14="http://schemas.microsoft.com/office/powerpoint/2010/main" val="423402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E57A2-BF98-4ED2-BB29-409C798679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A132B0-02FE-49C0-963C-769DB373FB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5BE7BA-7214-4303-9CD3-0841328E1A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437C05-38BD-4E55-A1DA-FD19160CA1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87EF62-3608-41E7-B61C-FBE32B5782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246DD8-3903-4ECB-A663-09F512645DD2}"/>
              </a:ext>
            </a:extLst>
          </p:cNvPr>
          <p:cNvSpPr>
            <a:spLocks noGrp="1"/>
          </p:cNvSpPr>
          <p:nvPr>
            <p:ph type="dt" sz="half" idx="10"/>
          </p:nvPr>
        </p:nvSpPr>
        <p:spPr/>
        <p:txBody>
          <a:bodyPr/>
          <a:lstStyle/>
          <a:p>
            <a:fld id="{5463D4CB-FD2A-423E-9261-666A0D4F520C}" type="datetimeFigureOut">
              <a:rPr lang="en-GB" smtClean="0"/>
              <a:t>23/03/2020</a:t>
            </a:fld>
            <a:endParaRPr lang="en-GB"/>
          </a:p>
        </p:txBody>
      </p:sp>
      <p:sp>
        <p:nvSpPr>
          <p:cNvPr id="8" name="Footer Placeholder 7">
            <a:extLst>
              <a:ext uri="{FF2B5EF4-FFF2-40B4-BE49-F238E27FC236}">
                <a16:creationId xmlns:a16="http://schemas.microsoft.com/office/drawing/2014/main" id="{9822A097-211A-43A4-8AF1-9490B4817F3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1768677-FBD4-42DB-A861-5F028C9B6E6D}"/>
              </a:ext>
            </a:extLst>
          </p:cNvPr>
          <p:cNvSpPr>
            <a:spLocks noGrp="1"/>
          </p:cNvSpPr>
          <p:nvPr>
            <p:ph type="sldNum" sz="quarter" idx="12"/>
          </p:nvPr>
        </p:nvSpPr>
        <p:spPr/>
        <p:txBody>
          <a:bodyPr/>
          <a:lstStyle/>
          <a:p>
            <a:fld id="{EF8F8FF3-613E-465C-9E1C-A91E539A4AB4}" type="slidenum">
              <a:rPr lang="en-GB" smtClean="0"/>
              <a:t>‹#›</a:t>
            </a:fld>
            <a:endParaRPr lang="en-GB"/>
          </a:p>
        </p:txBody>
      </p:sp>
    </p:spTree>
    <p:extLst>
      <p:ext uri="{BB962C8B-B14F-4D97-AF65-F5344CB8AC3E}">
        <p14:creationId xmlns:p14="http://schemas.microsoft.com/office/powerpoint/2010/main" val="2470316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CF774-DB81-459E-8DAC-18395EFC09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A82CEA-870D-436B-AE4B-68DCC09528EE}"/>
              </a:ext>
            </a:extLst>
          </p:cNvPr>
          <p:cNvSpPr>
            <a:spLocks noGrp="1"/>
          </p:cNvSpPr>
          <p:nvPr>
            <p:ph type="dt" sz="half" idx="10"/>
          </p:nvPr>
        </p:nvSpPr>
        <p:spPr/>
        <p:txBody>
          <a:bodyPr/>
          <a:lstStyle/>
          <a:p>
            <a:fld id="{5463D4CB-FD2A-423E-9261-666A0D4F520C}" type="datetimeFigureOut">
              <a:rPr lang="en-GB" smtClean="0"/>
              <a:t>23/03/2020</a:t>
            </a:fld>
            <a:endParaRPr lang="en-GB"/>
          </a:p>
        </p:txBody>
      </p:sp>
      <p:sp>
        <p:nvSpPr>
          <p:cNvPr id="4" name="Footer Placeholder 3">
            <a:extLst>
              <a:ext uri="{FF2B5EF4-FFF2-40B4-BE49-F238E27FC236}">
                <a16:creationId xmlns:a16="http://schemas.microsoft.com/office/drawing/2014/main" id="{742D9C68-C093-46B6-AC84-0761027D28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18EFB1-3956-475B-9D93-D4E0F90B7B72}"/>
              </a:ext>
            </a:extLst>
          </p:cNvPr>
          <p:cNvSpPr>
            <a:spLocks noGrp="1"/>
          </p:cNvSpPr>
          <p:nvPr>
            <p:ph type="sldNum" sz="quarter" idx="12"/>
          </p:nvPr>
        </p:nvSpPr>
        <p:spPr/>
        <p:txBody>
          <a:bodyPr/>
          <a:lstStyle/>
          <a:p>
            <a:fld id="{EF8F8FF3-613E-465C-9E1C-A91E539A4AB4}" type="slidenum">
              <a:rPr lang="en-GB" smtClean="0"/>
              <a:t>‹#›</a:t>
            </a:fld>
            <a:endParaRPr lang="en-GB"/>
          </a:p>
        </p:txBody>
      </p:sp>
    </p:spTree>
    <p:extLst>
      <p:ext uri="{BB962C8B-B14F-4D97-AF65-F5344CB8AC3E}">
        <p14:creationId xmlns:p14="http://schemas.microsoft.com/office/powerpoint/2010/main" val="1479644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C3D3BF-AB6C-4746-AFC2-7A47CA8127AA}"/>
              </a:ext>
            </a:extLst>
          </p:cNvPr>
          <p:cNvSpPr>
            <a:spLocks noGrp="1"/>
          </p:cNvSpPr>
          <p:nvPr>
            <p:ph type="dt" sz="half" idx="10"/>
          </p:nvPr>
        </p:nvSpPr>
        <p:spPr/>
        <p:txBody>
          <a:bodyPr/>
          <a:lstStyle/>
          <a:p>
            <a:fld id="{5463D4CB-FD2A-423E-9261-666A0D4F520C}" type="datetimeFigureOut">
              <a:rPr lang="en-GB" smtClean="0"/>
              <a:t>23/03/2020</a:t>
            </a:fld>
            <a:endParaRPr lang="en-GB"/>
          </a:p>
        </p:txBody>
      </p:sp>
      <p:sp>
        <p:nvSpPr>
          <p:cNvPr id="3" name="Footer Placeholder 2">
            <a:extLst>
              <a:ext uri="{FF2B5EF4-FFF2-40B4-BE49-F238E27FC236}">
                <a16:creationId xmlns:a16="http://schemas.microsoft.com/office/drawing/2014/main" id="{7272FD04-E205-4ED8-AEA6-7BF79D4585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80B5E86-7DE9-4559-B906-02DD361AE6E8}"/>
              </a:ext>
            </a:extLst>
          </p:cNvPr>
          <p:cNvSpPr>
            <a:spLocks noGrp="1"/>
          </p:cNvSpPr>
          <p:nvPr>
            <p:ph type="sldNum" sz="quarter" idx="12"/>
          </p:nvPr>
        </p:nvSpPr>
        <p:spPr/>
        <p:txBody>
          <a:bodyPr/>
          <a:lstStyle/>
          <a:p>
            <a:fld id="{EF8F8FF3-613E-465C-9E1C-A91E539A4AB4}" type="slidenum">
              <a:rPr lang="en-GB" smtClean="0"/>
              <a:t>‹#›</a:t>
            </a:fld>
            <a:endParaRPr lang="en-GB"/>
          </a:p>
        </p:txBody>
      </p:sp>
    </p:spTree>
    <p:extLst>
      <p:ext uri="{BB962C8B-B14F-4D97-AF65-F5344CB8AC3E}">
        <p14:creationId xmlns:p14="http://schemas.microsoft.com/office/powerpoint/2010/main" val="1759058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AD224-BBC4-4091-BB81-9D300B9011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CA021F-9D95-41E3-A034-482FBA3FF9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9072BA-1032-4A72-BC8B-92D3536BCD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8F2154-60FA-49B7-A3C5-A65EE915773B}"/>
              </a:ext>
            </a:extLst>
          </p:cNvPr>
          <p:cNvSpPr>
            <a:spLocks noGrp="1"/>
          </p:cNvSpPr>
          <p:nvPr>
            <p:ph type="dt" sz="half" idx="10"/>
          </p:nvPr>
        </p:nvSpPr>
        <p:spPr/>
        <p:txBody>
          <a:bodyPr/>
          <a:lstStyle/>
          <a:p>
            <a:fld id="{5463D4CB-FD2A-423E-9261-666A0D4F520C}" type="datetimeFigureOut">
              <a:rPr lang="en-GB" smtClean="0"/>
              <a:t>23/03/2020</a:t>
            </a:fld>
            <a:endParaRPr lang="en-GB"/>
          </a:p>
        </p:txBody>
      </p:sp>
      <p:sp>
        <p:nvSpPr>
          <p:cNvPr id="6" name="Footer Placeholder 5">
            <a:extLst>
              <a:ext uri="{FF2B5EF4-FFF2-40B4-BE49-F238E27FC236}">
                <a16:creationId xmlns:a16="http://schemas.microsoft.com/office/drawing/2014/main" id="{D6809F71-9B67-4CA2-A2D1-3043E872BA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58CE79-0806-4CEF-AF8B-840326FAAE70}"/>
              </a:ext>
            </a:extLst>
          </p:cNvPr>
          <p:cNvSpPr>
            <a:spLocks noGrp="1"/>
          </p:cNvSpPr>
          <p:nvPr>
            <p:ph type="sldNum" sz="quarter" idx="12"/>
          </p:nvPr>
        </p:nvSpPr>
        <p:spPr/>
        <p:txBody>
          <a:bodyPr/>
          <a:lstStyle/>
          <a:p>
            <a:fld id="{EF8F8FF3-613E-465C-9E1C-A91E539A4AB4}" type="slidenum">
              <a:rPr lang="en-GB" smtClean="0"/>
              <a:t>‹#›</a:t>
            </a:fld>
            <a:endParaRPr lang="en-GB"/>
          </a:p>
        </p:txBody>
      </p:sp>
    </p:spTree>
    <p:extLst>
      <p:ext uri="{BB962C8B-B14F-4D97-AF65-F5344CB8AC3E}">
        <p14:creationId xmlns:p14="http://schemas.microsoft.com/office/powerpoint/2010/main" val="360344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A2F51-4501-4EB8-AEE9-A4DFEDCE6C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731E3-558F-4088-9100-9E84564F70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89EDFA-2B6B-421C-92EF-7DEC13FE5E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B8B76D-AFCE-4D67-9130-34E355F25AB5}"/>
              </a:ext>
            </a:extLst>
          </p:cNvPr>
          <p:cNvSpPr>
            <a:spLocks noGrp="1"/>
          </p:cNvSpPr>
          <p:nvPr>
            <p:ph type="dt" sz="half" idx="10"/>
          </p:nvPr>
        </p:nvSpPr>
        <p:spPr/>
        <p:txBody>
          <a:bodyPr/>
          <a:lstStyle/>
          <a:p>
            <a:fld id="{5463D4CB-FD2A-423E-9261-666A0D4F520C}" type="datetimeFigureOut">
              <a:rPr lang="en-GB" smtClean="0"/>
              <a:t>23/03/2020</a:t>
            </a:fld>
            <a:endParaRPr lang="en-GB"/>
          </a:p>
        </p:txBody>
      </p:sp>
      <p:sp>
        <p:nvSpPr>
          <p:cNvPr id="6" name="Footer Placeholder 5">
            <a:extLst>
              <a:ext uri="{FF2B5EF4-FFF2-40B4-BE49-F238E27FC236}">
                <a16:creationId xmlns:a16="http://schemas.microsoft.com/office/drawing/2014/main" id="{80B80236-34CD-4C41-8C05-819501C92B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02CAFF-56A0-4017-AE82-21329BC71A29}"/>
              </a:ext>
            </a:extLst>
          </p:cNvPr>
          <p:cNvSpPr>
            <a:spLocks noGrp="1"/>
          </p:cNvSpPr>
          <p:nvPr>
            <p:ph type="sldNum" sz="quarter" idx="12"/>
          </p:nvPr>
        </p:nvSpPr>
        <p:spPr/>
        <p:txBody>
          <a:bodyPr/>
          <a:lstStyle/>
          <a:p>
            <a:fld id="{EF8F8FF3-613E-465C-9E1C-A91E539A4AB4}" type="slidenum">
              <a:rPr lang="en-GB" smtClean="0"/>
              <a:t>‹#›</a:t>
            </a:fld>
            <a:endParaRPr lang="en-GB"/>
          </a:p>
        </p:txBody>
      </p:sp>
    </p:spTree>
    <p:extLst>
      <p:ext uri="{BB962C8B-B14F-4D97-AF65-F5344CB8AC3E}">
        <p14:creationId xmlns:p14="http://schemas.microsoft.com/office/powerpoint/2010/main" val="3883859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0C81F4-ED56-4BAA-854E-345B636420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8BEB1F-B110-46E4-9485-90084F59CA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93F3B-EC22-4BCC-8DB5-7A184F6409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3D4CB-FD2A-423E-9261-666A0D4F520C}" type="datetimeFigureOut">
              <a:rPr lang="en-GB" smtClean="0"/>
              <a:t>23/03/2020</a:t>
            </a:fld>
            <a:endParaRPr lang="en-GB"/>
          </a:p>
        </p:txBody>
      </p:sp>
      <p:sp>
        <p:nvSpPr>
          <p:cNvPr id="5" name="Footer Placeholder 4">
            <a:extLst>
              <a:ext uri="{FF2B5EF4-FFF2-40B4-BE49-F238E27FC236}">
                <a16:creationId xmlns:a16="http://schemas.microsoft.com/office/drawing/2014/main" id="{9D9CB16F-9178-429B-A9BF-18FB296286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0EA4F01-3A85-4F95-8EE9-E4880C954D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F8FF3-613E-465C-9E1C-A91E539A4AB4}" type="slidenum">
              <a:rPr lang="en-GB" smtClean="0"/>
              <a:t>‹#›</a:t>
            </a:fld>
            <a:endParaRPr lang="en-GB"/>
          </a:p>
        </p:txBody>
      </p:sp>
    </p:spTree>
    <p:extLst>
      <p:ext uri="{BB962C8B-B14F-4D97-AF65-F5344CB8AC3E}">
        <p14:creationId xmlns:p14="http://schemas.microsoft.com/office/powerpoint/2010/main" val="29814810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immunology.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mmunology.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9" name="Picture 8">
            <a:extLst>
              <a:ext uri="{FF2B5EF4-FFF2-40B4-BE49-F238E27FC236}">
                <a16:creationId xmlns:a16="http://schemas.microsoft.com/office/drawing/2014/main" id="{0D58E0CC-A840-4A1F-A3FA-683E90DEDD1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783524" y="1217093"/>
            <a:ext cx="4101829" cy="1973147"/>
          </a:xfrm>
          <a:prstGeom prst="rect">
            <a:avLst/>
          </a:prstGeom>
        </p:spPr>
      </p:pic>
      <p:sp>
        <p:nvSpPr>
          <p:cNvPr id="17" name="Text Box 3">
            <a:extLst>
              <a:ext uri="{FF2B5EF4-FFF2-40B4-BE49-F238E27FC236}">
                <a16:creationId xmlns:a16="http://schemas.microsoft.com/office/drawing/2014/main" id="{760CB222-70D0-49A5-A763-BF062ABE0A3C}"/>
              </a:ext>
            </a:extLst>
          </p:cNvPr>
          <p:cNvSpPr txBox="1"/>
          <p:nvPr/>
        </p:nvSpPr>
        <p:spPr>
          <a:xfrm>
            <a:off x="8009546" y="4967785"/>
            <a:ext cx="3875809" cy="1538407"/>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121920" tIns="60960" rIns="121920" bIns="60960" numCol="1" spcCol="0" rtlCol="0" fromWordArt="0" anchor="t" anchorCtr="0" forceAA="0" compatLnSpc="1">
            <a:prstTxWarp prst="textNoShape">
              <a:avLst/>
            </a:prstTxWarp>
            <a:noAutofit/>
          </a:bodyPr>
          <a:lstStyle/>
          <a:p>
            <a:pPr algn="r"/>
            <a:r>
              <a:rPr lang="en-GB" sz="1600" b="1" dirty="0">
                <a:solidFill>
                  <a:srgbClr val="F37518"/>
                </a:solidFill>
                <a:latin typeface="Verdana" panose="020B0604030504040204" pitchFamily="34" charset="0"/>
                <a:ea typeface="Verdana" panose="020B0604030504040204" pitchFamily="34" charset="0"/>
                <a:cs typeface="Times New Roman" panose="02020603050405020304" pitchFamily="18" charset="0"/>
              </a:rPr>
              <a:t>Follow us</a:t>
            </a:r>
            <a:b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br>
            <a: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t>@</a:t>
            </a:r>
            <a:r>
              <a:rPr lang="en-GB" sz="1600" dirty="0" err="1">
                <a:solidFill>
                  <a:srgbClr val="213763"/>
                </a:solidFill>
                <a:latin typeface="Verdana" panose="020B0604030504040204" pitchFamily="34" charset="0"/>
                <a:ea typeface="Verdana" panose="020B0604030504040204" pitchFamily="34" charset="0"/>
                <a:cs typeface="Times New Roman" panose="02020603050405020304" pitchFamily="18" charset="0"/>
              </a:rPr>
              <a:t>britsocimm</a:t>
            </a:r>
            <a: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t> @[</a:t>
            </a:r>
            <a:r>
              <a:rPr lang="en-GB" sz="1600" dirty="0" err="1">
                <a:solidFill>
                  <a:srgbClr val="213763"/>
                </a:solidFill>
                <a:latin typeface="Verdana" panose="020B0604030504040204" pitchFamily="34" charset="0"/>
                <a:ea typeface="Verdana" panose="020B0604030504040204" pitchFamily="34" charset="0"/>
                <a:cs typeface="Times New Roman" panose="02020603050405020304" pitchFamily="18" charset="0"/>
              </a:rPr>
              <a:t>your_handle</a:t>
            </a:r>
            <a: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t>] </a:t>
            </a:r>
            <a:r>
              <a:rPr lang="en-GB" sz="1600" b="1" dirty="0">
                <a:solidFill>
                  <a:srgbClr val="213763"/>
                </a:solidFill>
                <a:latin typeface="Verdana" panose="020B0604030504040204" pitchFamily="34" charset="0"/>
                <a:ea typeface="Verdana" panose="020B0604030504040204" pitchFamily="34" charset="0"/>
                <a:cs typeface="Times New Roman" panose="02020603050405020304" pitchFamily="18" charset="0"/>
              </a:rPr>
              <a:t>#</a:t>
            </a:r>
            <a:r>
              <a:rPr lang="en-GB" sz="1600" b="1" dirty="0" err="1">
                <a:solidFill>
                  <a:srgbClr val="213763"/>
                </a:solidFill>
                <a:latin typeface="Verdana" panose="020B0604030504040204" pitchFamily="34" charset="0"/>
                <a:ea typeface="Verdana" panose="020B0604030504040204" pitchFamily="34" charset="0"/>
                <a:cs typeface="Times New Roman" panose="02020603050405020304" pitchFamily="18" charset="0"/>
              </a:rPr>
              <a:t>CelebrateVaccines</a:t>
            </a:r>
            <a:r>
              <a:rPr lang="en-GB" sz="1600" dirty="0">
                <a:solidFill>
                  <a:srgbClr val="213763"/>
                </a:solidFill>
                <a:latin typeface="Calibri" panose="020F0502020204030204" pitchFamily="34" charset="0"/>
                <a:ea typeface="MS Mincho" panose="02020609040205080304" pitchFamily="49" charset="-128"/>
                <a:cs typeface="Times New Roman" panose="02020603050405020304" pitchFamily="18" charset="0"/>
              </a:rPr>
              <a:t> </a:t>
            </a:r>
          </a:p>
          <a:p>
            <a:pPr algn="r"/>
            <a:r>
              <a:rPr lang="en-GB" sz="1600" b="1" dirty="0">
                <a:solidFill>
                  <a:srgbClr val="F37518"/>
                </a:solidFill>
                <a:latin typeface="Verdana" panose="020B0604030504040204" pitchFamily="34" charset="0"/>
                <a:ea typeface="Verdana" panose="020B0604030504040204" pitchFamily="34" charset="0"/>
                <a:cs typeface="Times New Roman" panose="02020603050405020304" pitchFamily="18" charset="0"/>
              </a:rPr>
              <a:t>Learn more</a:t>
            </a:r>
            <a:b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br>
            <a: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immunology.org</a:t>
            </a:r>
            <a:b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br>
            <a: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t>[Insert your web link here]</a:t>
            </a:r>
            <a:endParaRPr lang="en-US" sz="1600" dirty="0">
              <a:solidFill>
                <a:srgbClr val="213763"/>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54CD690B-D5E0-4AFE-B45C-CE536010FA48}"/>
              </a:ext>
            </a:extLst>
          </p:cNvPr>
          <p:cNvSpPr txBox="1"/>
          <p:nvPr/>
        </p:nvSpPr>
        <p:spPr>
          <a:xfrm>
            <a:off x="330707" y="4510585"/>
            <a:ext cx="6159863" cy="2308324"/>
          </a:xfrm>
          <a:prstGeom prst="rect">
            <a:avLst/>
          </a:prstGeom>
          <a:noFill/>
        </p:spPr>
        <p:txBody>
          <a:bodyPr wrap="square" rtlCol="0">
            <a:spAutoFit/>
          </a:bodyPr>
          <a:lstStyle/>
          <a:p>
            <a:pPr algn="r"/>
            <a:r>
              <a:rPr lang="en-US" sz="3200" dirty="0">
                <a:solidFill>
                  <a:srgbClr val="213763"/>
                </a:solidFill>
                <a:latin typeface="DIN-MediumAlternate" pitchFamily="50" charset="0"/>
                <a:ea typeface="Verdana" panose="020B0604030504040204" pitchFamily="34" charset="0"/>
              </a:rPr>
              <a:t>the</a:t>
            </a:r>
            <a:r>
              <a:rPr lang="en-US" sz="2800" dirty="0">
                <a:solidFill>
                  <a:srgbClr val="213763"/>
                </a:solidFill>
                <a:latin typeface="DIN-MediumAlternate" pitchFamily="50" charset="0"/>
                <a:ea typeface="Verdana" panose="020B0604030504040204" pitchFamily="34" charset="0"/>
              </a:rPr>
              <a:t> </a:t>
            </a:r>
            <a:r>
              <a:rPr lang="en-US" sz="5400" dirty="0">
                <a:solidFill>
                  <a:srgbClr val="213763"/>
                </a:solidFill>
                <a:latin typeface="DIN-MediumAlternate" pitchFamily="50" charset="0"/>
                <a:ea typeface="Verdana" panose="020B0604030504040204" pitchFamily="34" charset="0"/>
              </a:rPr>
              <a:t>Immune System </a:t>
            </a:r>
            <a:r>
              <a:rPr lang="en-US" sz="3200" dirty="0">
                <a:solidFill>
                  <a:srgbClr val="213763"/>
                </a:solidFill>
                <a:latin typeface="DIN-MediumAlternate" pitchFamily="50" charset="0"/>
                <a:ea typeface="Verdana" panose="020B0604030504040204" pitchFamily="34" charset="0"/>
              </a:rPr>
              <a:t>and </a:t>
            </a:r>
            <a:r>
              <a:rPr lang="en-US" sz="5400" dirty="0">
                <a:solidFill>
                  <a:srgbClr val="213763"/>
                </a:solidFill>
                <a:latin typeface="DIN-MediumAlternate" pitchFamily="50" charset="0"/>
                <a:ea typeface="Verdana" panose="020B0604030504040204" pitchFamily="34" charset="0"/>
              </a:rPr>
              <a:t>Vaccination</a:t>
            </a:r>
          </a:p>
          <a:p>
            <a:pPr algn="r"/>
            <a:r>
              <a:rPr lang="en-US" sz="3200" dirty="0">
                <a:solidFill>
                  <a:srgbClr val="F37518"/>
                </a:solidFill>
                <a:latin typeface="DIN-MediumAlternate" pitchFamily="50" charset="0"/>
                <a:ea typeface="Verdana" panose="020B0604030504040204" pitchFamily="34" charset="0"/>
              </a:rPr>
              <a:t>your name</a:t>
            </a:r>
          </a:p>
        </p:txBody>
      </p:sp>
      <p:pic>
        <p:nvPicPr>
          <p:cNvPr id="22" name="Picture 21">
            <a:extLst>
              <a:ext uri="{FF2B5EF4-FFF2-40B4-BE49-F238E27FC236}">
                <a16:creationId xmlns:a16="http://schemas.microsoft.com/office/drawing/2014/main" id="{05DE2BEF-70E4-40EE-B820-8FA63EC091A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824633" y="367845"/>
            <a:ext cx="4060721" cy="849248"/>
          </a:xfrm>
          <a:prstGeom prst="rect">
            <a:avLst/>
          </a:prstGeom>
        </p:spPr>
      </p:pic>
      <p:cxnSp>
        <p:nvCxnSpPr>
          <p:cNvPr id="6" name="Straight Connector 5">
            <a:extLst>
              <a:ext uri="{FF2B5EF4-FFF2-40B4-BE49-F238E27FC236}">
                <a16:creationId xmlns:a16="http://schemas.microsoft.com/office/drawing/2014/main" id="{2D1702CC-494B-4099-9EA8-8FAF5E57F101}"/>
              </a:ext>
            </a:extLst>
          </p:cNvPr>
          <p:cNvCxnSpPr/>
          <p:nvPr/>
        </p:nvCxnSpPr>
        <p:spPr>
          <a:xfrm>
            <a:off x="7098495" y="171247"/>
            <a:ext cx="0" cy="6515505"/>
          </a:xfrm>
          <a:prstGeom prst="line">
            <a:avLst/>
          </a:prstGeom>
          <a:ln w="28575">
            <a:solidFill>
              <a:srgbClr val="F37518"/>
            </a:solidFill>
          </a:ln>
        </p:spPr>
        <p:style>
          <a:lnRef idx="1">
            <a:schemeClr val="accent1"/>
          </a:lnRef>
          <a:fillRef idx="0">
            <a:schemeClr val="accent1"/>
          </a:fillRef>
          <a:effectRef idx="0">
            <a:schemeClr val="accent1"/>
          </a:effectRef>
          <a:fontRef idx="minor">
            <a:schemeClr val="tx1"/>
          </a:fontRef>
        </p:style>
      </p:cxnSp>
      <p:pic>
        <p:nvPicPr>
          <p:cNvPr id="7" name="Picture 6" descr="A picture containing woman, young, ball, water&#10;&#10;Description automatically generated">
            <a:extLst>
              <a:ext uri="{FF2B5EF4-FFF2-40B4-BE49-F238E27FC236}">
                <a16:creationId xmlns:a16="http://schemas.microsoft.com/office/drawing/2014/main" id="{C904F7DB-2FB5-4E5D-B0AA-1F1CC11B731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flipH="1">
            <a:off x="258624" y="171247"/>
            <a:ext cx="6207883" cy="433933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sign, drawing&#10;&#10;Description automatically generated">
            <a:extLst>
              <a:ext uri="{FF2B5EF4-FFF2-40B4-BE49-F238E27FC236}">
                <a16:creationId xmlns:a16="http://schemas.microsoft.com/office/drawing/2014/main" id="{58B7F7F3-FDD9-431E-B6DB-05B11FDADEC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0800000">
            <a:off x="431405" y="5143157"/>
            <a:ext cx="1675154" cy="1491894"/>
          </a:xfrm>
          <a:prstGeom prst="rect">
            <a:avLst/>
          </a:prstGeom>
        </p:spPr>
      </p:pic>
      <p:sp>
        <p:nvSpPr>
          <p:cNvPr id="3" name="TextBox 2">
            <a:extLst>
              <a:ext uri="{FF2B5EF4-FFF2-40B4-BE49-F238E27FC236}">
                <a16:creationId xmlns:a16="http://schemas.microsoft.com/office/drawing/2014/main" id="{805779C0-E4A3-4529-B5DE-58D6E29FD4DB}"/>
              </a:ext>
            </a:extLst>
          </p:cNvPr>
          <p:cNvSpPr txBox="1"/>
          <p:nvPr/>
        </p:nvSpPr>
        <p:spPr>
          <a:xfrm>
            <a:off x="0" y="317086"/>
            <a:ext cx="12192000" cy="400110"/>
          </a:xfrm>
          <a:prstGeom prst="rect">
            <a:avLst/>
          </a:prstGeom>
          <a:solidFill>
            <a:schemeClr val="bg1"/>
          </a:solidFill>
          <a:ln w="25400">
            <a:no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How does the immune system fight?</a:t>
            </a:r>
            <a:endParaRPr lang="en-GB" sz="2000" dirty="0">
              <a:latin typeface="Verdana" panose="020B0604030504040204" pitchFamily="34" charset="0"/>
              <a:ea typeface="Verdana" panose="020B0604030504040204" pitchFamily="34" charset="0"/>
            </a:endParaRPr>
          </a:p>
        </p:txBody>
      </p:sp>
      <p:sp>
        <p:nvSpPr>
          <p:cNvPr id="4" name="Right Brace 3">
            <a:extLst>
              <a:ext uri="{FF2B5EF4-FFF2-40B4-BE49-F238E27FC236}">
                <a16:creationId xmlns:a16="http://schemas.microsoft.com/office/drawing/2014/main" id="{E244D5AC-C8F9-4E8F-8742-279DA9D33BDB}"/>
              </a:ext>
            </a:extLst>
          </p:cNvPr>
          <p:cNvSpPr/>
          <p:nvPr/>
        </p:nvSpPr>
        <p:spPr>
          <a:xfrm rot="16200000">
            <a:off x="5783767" y="-1931424"/>
            <a:ext cx="624465" cy="9930384"/>
          </a:xfrm>
          <a:prstGeom prst="rightBrace">
            <a:avLst/>
          </a:prstGeom>
          <a:ln w="57150">
            <a:solidFill>
              <a:srgbClr val="21376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TextBox 4">
            <a:extLst>
              <a:ext uri="{FF2B5EF4-FFF2-40B4-BE49-F238E27FC236}">
                <a16:creationId xmlns:a16="http://schemas.microsoft.com/office/drawing/2014/main" id="{EF26BE68-7C88-42B9-BF1F-81E740CD6CC3}"/>
              </a:ext>
            </a:extLst>
          </p:cNvPr>
          <p:cNvSpPr txBox="1"/>
          <p:nvPr/>
        </p:nvSpPr>
        <p:spPr>
          <a:xfrm>
            <a:off x="431405" y="3345999"/>
            <a:ext cx="3628531" cy="400110"/>
          </a:xfrm>
          <a:prstGeom prst="rect">
            <a:avLst/>
          </a:prstGeom>
          <a:solidFill>
            <a:schemeClr val="bg1"/>
          </a:solidFill>
          <a:ln w="25400">
            <a:solidFill>
              <a:srgbClr val="213763"/>
            </a:solidFill>
          </a:ln>
        </p:spPr>
        <p:txBody>
          <a:bodyPr wrap="square" rtlCol="0">
            <a:spAutoFit/>
          </a:bodyPr>
          <a:lstStyle/>
          <a:p>
            <a:r>
              <a:rPr lang="en-GB" sz="2000" b="1" dirty="0">
                <a:solidFill>
                  <a:srgbClr val="F37518"/>
                </a:solidFill>
                <a:latin typeface="Verdana" panose="020B0604030504040204" pitchFamily="34" charset="0"/>
                <a:ea typeface="Verdana" panose="020B0604030504040204" pitchFamily="34" charset="0"/>
              </a:rPr>
              <a:t>Innate</a:t>
            </a:r>
            <a:r>
              <a:rPr lang="en-GB" sz="2000" b="1" dirty="0">
                <a:solidFill>
                  <a:srgbClr val="213763"/>
                </a:solidFill>
                <a:latin typeface="Verdana" panose="020B0604030504040204" pitchFamily="34" charset="0"/>
                <a:ea typeface="Verdana" panose="020B0604030504040204" pitchFamily="34" charset="0"/>
              </a:rPr>
              <a:t> </a:t>
            </a:r>
            <a:r>
              <a:rPr lang="en-GB" sz="2000" dirty="0">
                <a:solidFill>
                  <a:srgbClr val="213763"/>
                </a:solidFill>
                <a:latin typeface="Verdana" panose="020B0604030504040204" pitchFamily="34" charset="0"/>
                <a:ea typeface="Verdana" panose="020B0604030504040204" pitchFamily="34" charset="0"/>
              </a:rPr>
              <a:t>Immune Response</a:t>
            </a:r>
          </a:p>
        </p:txBody>
      </p:sp>
      <p:sp>
        <p:nvSpPr>
          <p:cNvPr id="6" name="TextBox 5">
            <a:extLst>
              <a:ext uri="{FF2B5EF4-FFF2-40B4-BE49-F238E27FC236}">
                <a16:creationId xmlns:a16="http://schemas.microsoft.com/office/drawing/2014/main" id="{B95C025A-18B3-4EB9-92A2-5805F34FE374}"/>
              </a:ext>
            </a:extLst>
          </p:cNvPr>
          <p:cNvSpPr txBox="1"/>
          <p:nvPr/>
        </p:nvSpPr>
        <p:spPr>
          <a:xfrm>
            <a:off x="7891271" y="3346000"/>
            <a:ext cx="3930279" cy="400110"/>
          </a:xfrm>
          <a:prstGeom prst="rect">
            <a:avLst/>
          </a:prstGeom>
          <a:solidFill>
            <a:schemeClr val="bg1"/>
          </a:solidFill>
          <a:ln w="25400">
            <a:solidFill>
              <a:srgbClr val="213763"/>
            </a:solid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Adaptive</a:t>
            </a:r>
            <a:r>
              <a:rPr lang="en-GB" sz="2000" dirty="0">
                <a:solidFill>
                  <a:srgbClr val="213763"/>
                </a:solidFill>
                <a:latin typeface="Verdana" panose="020B0604030504040204" pitchFamily="34" charset="0"/>
                <a:ea typeface="Verdana" panose="020B0604030504040204" pitchFamily="34" charset="0"/>
              </a:rPr>
              <a:t> Immune Response </a:t>
            </a:r>
          </a:p>
        </p:txBody>
      </p:sp>
      <p:sp>
        <p:nvSpPr>
          <p:cNvPr id="7" name="TextBox 6">
            <a:extLst>
              <a:ext uri="{FF2B5EF4-FFF2-40B4-BE49-F238E27FC236}">
                <a16:creationId xmlns:a16="http://schemas.microsoft.com/office/drawing/2014/main" id="{837823A0-AC17-4C1A-B6A9-95DF2FE9C6D0}"/>
              </a:ext>
            </a:extLst>
          </p:cNvPr>
          <p:cNvSpPr txBox="1"/>
          <p:nvPr/>
        </p:nvSpPr>
        <p:spPr>
          <a:xfrm>
            <a:off x="5335639" y="1416616"/>
            <a:ext cx="1520719" cy="1015663"/>
          </a:xfrm>
          <a:prstGeom prst="rect">
            <a:avLst/>
          </a:prstGeom>
          <a:solidFill>
            <a:schemeClr val="bg1"/>
          </a:solidFill>
          <a:ln w="25400">
            <a:solidFill>
              <a:srgbClr val="213763"/>
            </a:solidFill>
          </a:ln>
        </p:spPr>
        <p:txBody>
          <a:bodyPr wrap="square" rtlCol="0">
            <a:spAutoFit/>
          </a:bodyPr>
          <a:lstStyle/>
          <a:p>
            <a:pPr algn="ctr"/>
            <a:r>
              <a:rPr lang="en-GB" sz="2000" b="1" dirty="0">
                <a:solidFill>
                  <a:schemeClr val="accent5">
                    <a:lumMod val="75000"/>
                  </a:schemeClr>
                </a:solidFill>
                <a:latin typeface="Verdana" panose="020B0604030504040204" pitchFamily="34" charset="0"/>
                <a:ea typeface="Verdana" panose="020B0604030504040204" pitchFamily="34" charset="0"/>
              </a:rPr>
              <a:t>White blood cells</a:t>
            </a:r>
            <a:endParaRPr lang="en-GB" sz="2000" dirty="0">
              <a:solidFill>
                <a:schemeClr val="accent5">
                  <a:lumMod val="75000"/>
                </a:schemeClr>
              </a:solidFill>
              <a:latin typeface="Verdana" panose="020B0604030504040204" pitchFamily="34" charset="0"/>
              <a:ea typeface="Verdana" panose="020B0604030504040204" pitchFamily="34" charset="0"/>
            </a:endParaRPr>
          </a:p>
        </p:txBody>
      </p:sp>
      <p:cxnSp>
        <p:nvCxnSpPr>
          <p:cNvPr id="9" name="Straight Arrow Connector 8">
            <a:extLst>
              <a:ext uri="{FF2B5EF4-FFF2-40B4-BE49-F238E27FC236}">
                <a16:creationId xmlns:a16="http://schemas.microsoft.com/office/drawing/2014/main" id="{C5168AB6-9393-4347-932A-91D573D0A67A}"/>
              </a:ext>
            </a:extLst>
          </p:cNvPr>
          <p:cNvCxnSpPr>
            <a:cxnSpLocks/>
          </p:cNvCxnSpPr>
          <p:nvPr/>
        </p:nvCxnSpPr>
        <p:spPr>
          <a:xfrm>
            <a:off x="6096000" y="735484"/>
            <a:ext cx="0" cy="617828"/>
          </a:xfrm>
          <a:prstGeom prst="straightConnector1">
            <a:avLst/>
          </a:prstGeom>
          <a:ln w="57150">
            <a:solidFill>
              <a:srgbClr val="213763"/>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descr="A close up of a red flower&#10;&#10;Description automatically generated">
            <a:extLst>
              <a:ext uri="{FF2B5EF4-FFF2-40B4-BE49-F238E27FC236}">
                <a16:creationId xmlns:a16="http://schemas.microsoft.com/office/drawing/2014/main" id="{B8633523-5D7B-40E2-90D3-83A65185BBC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V="1">
            <a:off x="3619590" y="1173748"/>
            <a:ext cx="1520709" cy="1501397"/>
          </a:xfrm>
          <a:prstGeom prst="rect">
            <a:avLst/>
          </a:prstGeom>
        </p:spPr>
      </p:pic>
      <p:sp>
        <p:nvSpPr>
          <p:cNvPr id="10" name="TextBox 9">
            <a:extLst>
              <a:ext uri="{FF2B5EF4-FFF2-40B4-BE49-F238E27FC236}">
                <a16:creationId xmlns:a16="http://schemas.microsoft.com/office/drawing/2014/main" id="{18444E3F-91E3-495E-A486-6BDD1A1246ED}"/>
              </a:ext>
            </a:extLst>
          </p:cNvPr>
          <p:cNvSpPr txBox="1"/>
          <p:nvPr/>
        </p:nvSpPr>
        <p:spPr>
          <a:xfrm>
            <a:off x="431405" y="3859858"/>
            <a:ext cx="4341763" cy="584775"/>
          </a:xfrm>
          <a:prstGeom prst="rect">
            <a:avLst/>
          </a:prstGeom>
          <a:solidFill>
            <a:schemeClr val="bg1"/>
          </a:solidFill>
          <a:ln w="25400">
            <a:noFill/>
          </a:ln>
        </p:spPr>
        <p:txBody>
          <a:bodyPr wrap="square" rtlCol="0">
            <a:spAutoFit/>
          </a:bodyPr>
          <a:lstStyle/>
          <a:p>
            <a:r>
              <a:rPr lang="en-GB" sz="1600" b="1" dirty="0">
                <a:solidFill>
                  <a:schemeClr val="accent5">
                    <a:lumMod val="75000"/>
                  </a:schemeClr>
                </a:solidFill>
                <a:latin typeface="Verdana" panose="020B0604030504040204" pitchFamily="34" charset="0"/>
                <a:ea typeface="Verdana" panose="020B0604030504040204" pitchFamily="34" charset="0"/>
              </a:rPr>
              <a:t>Myeloid cells</a:t>
            </a:r>
          </a:p>
          <a:p>
            <a:r>
              <a:rPr lang="en-GB" sz="1600" dirty="0">
                <a:solidFill>
                  <a:srgbClr val="213763"/>
                </a:solidFill>
                <a:latin typeface="Verdana" panose="020B0604030504040204" pitchFamily="34" charset="0"/>
                <a:ea typeface="Verdana" panose="020B0604030504040204" pitchFamily="34" charset="0"/>
              </a:rPr>
              <a:t>(Identifies </a:t>
            </a:r>
            <a:r>
              <a:rPr lang="en-GB" sz="1600" b="1" dirty="0">
                <a:solidFill>
                  <a:schemeClr val="accent5">
                    <a:lumMod val="75000"/>
                  </a:schemeClr>
                </a:solidFill>
                <a:latin typeface="Verdana" panose="020B0604030504040204" pitchFamily="34" charset="0"/>
                <a:ea typeface="Verdana" panose="020B0604030504040204" pitchFamily="34" charset="0"/>
              </a:rPr>
              <a:t>My</a:t>
            </a:r>
            <a:r>
              <a:rPr lang="en-GB" sz="1600" b="1" dirty="0">
                <a:solidFill>
                  <a:srgbClr val="213763"/>
                </a:solidFill>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cells from not </a:t>
            </a:r>
            <a:r>
              <a:rPr lang="en-GB" sz="1600" b="1" dirty="0">
                <a:solidFill>
                  <a:schemeClr val="accent5">
                    <a:lumMod val="75000"/>
                  </a:schemeClr>
                </a:solidFill>
                <a:latin typeface="Verdana" panose="020B0604030504040204" pitchFamily="34" charset="0"/>
                <a:ea typeface="Verdana" panose="020B0604030504040204" pitchFamily="34" charset="0"/>
              </a:rPr>
              <a:t>My</a:t>
            </a:r>
            <a:r>
              <a:rPr lang="en-GB" sz="1600" dirty="0">
                <a:solidFill>
                  <a:schemeClr val="accent5">
                    <a:lumMod val="75000"/>
                  </a:schemeClr>
                </a:solidFill>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cells)</a:t>
            </a:r>
            <a:endParaRPr lang="en-GB" sz="1600" b="1" dirty="0">
              <a:solidFill>
                <a:srgbClr val="213763"/>
              </a:solidFill>
              <a:latin typeface="Verdana" panose="020B0604030504040204" pitchFamily="34" charset="0"/>
              <a:ea typeface="Verdana" panose="020B0604030504040204" pitchFamily="34" charset="0"/>
            </a:endParaRPr>
          </a:p>
        </p:txBody>
      </p:sp>
      <p:sp>
        <p:nvSpPr>
          <p:cNvPr id="12" name="TextBox 11">
            <a:extLst>
              <a:ext uri="{FF2B5EF4-FFF2-40B4-BE49-F238E27FC236}">
                <a16:creationId xmlns:a16="http://schemas.microsoft.com/office/drawing/2014/main" id="{2D182CB3-C771-4A0E-B833-821B7C8C6D03}"/>
              </a:ext>
            </a:extLst>
          </p:cNvPr>
          <p:cNvSpPr txBox="1"/>
          <p:nvPr/>
        </p:nvSpPr>
        <p:spPr>
          <a:xfrm>
            <a:off x="431405" y="4558382"/>
            <a:ext cx="4341763" cy="584775"/>
          </a:xfrm>
          <a:prstGeom prst="rect">
            <a:avLst/>
          </a:prstGeom>
          <a:solidFill>
            <a:schemeClr val="bg1"/>
          </a:solidFill>
          <a:ln w="25400">
            <a:noFill/>
          </a:ln>
        </p:spPr>
        <p:txBody>
          <a:bodyPr wrap="square" rtlCol="0">
            <a:spAutoFit/>
          </a:bodyPr>
          <a:lstStyle/>
          <a:p>
            <a:r>
              <a:rPr lang="en-GB" sz="1600" dirty="0">
                <a:solidFill>
                  <a:srgbClr val="213763"/>
                </a:solidFill>
                <a:latin typeface="Verdana" panose="020B0604030504040204" pitchFamily="34" charset="0"/>
                <a:ea typeface="Verdana" panose="020B0604030504040204" pitchFamily="34" charset="0"/>
              </a:rPr>
              <a:t>Swallows the </a:t>
            </a:r>
            <a:r>
              <a:rPr lang="en-GB" sz="1600" b="1" dirty="0">
                <a:solidFill>
                  <a:srgbClr val="FF0000"/>
                </a:solidFill>
                <a:latin typeface="Verdana" panose="020B0604030504040204" pitchFamily="34" charset="0"/>
                <a:ea typeface="Verdana" panose="020B0604030504040204" pitchFamily="34" charset="0"/>
              </a:rPr>
              <a:t>pathogen</a:t>
            </a:r>
            <a:r>
              <a:rPr lang="en-GB" sz="1600" dirty="0">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whole to kill it </a:t>
            </a:r>
            <a:r>
              <a:rPr lang="en-GB" sz="1600" dirty="0">
                <a:solidFill>
                  <a:schemeClr val="tx1">
                    <a:alpha val="20000"/>
                  </a:schemeClr>
                </a:solidFill>
                <a:latin typeface="Verdana" panose="020B0604030504040204" pitchFamily="34" charset="0"/>
                <a:ea typeface="Verdana" panose="020B0604030504040204" pitchFamily="34" charset="0"/>
              </a:rPr>
              <a:t>and shows </a:t>
            </a:r>
            <a:r>
              <a:rPr lang="en-GB" sz="1600" b="1" dirty="0">
                <a:solidFill>
                  <a:srgbClr val="FF0000">
                    <a:alpha val="20000"/>
                  </a:srgbClr>
                </a:solidFill>
                <a:latin typeface="Verdana" panose="020B0604030504040204" pitchFamily="34" charset="0"/>
                <a:ea typeface="Verdana" panose="020B0604030504040204" pitchFamily="34" charset="0"/>
              </a:rPr>
              <a:t>antigens</a:t>
            </a:r>
          </a:p>
        </p:txBody>
      </p:sp>
      <p:sp>
        <p:nvSpPr>
          <p:cNvPr id="14" name="TextBox 13">
            <a:extLst>
              <a:ext uri="{FF2B5EF4-FFF2-40B4-BE49-F238E27FC236}">
                <a16:creationId xmlns:a16="http://schemas.microsoft.com/office/drawing/2014/main" id="{80359855-A9C5-4A01-9EA8-09A195DF60F4}"/>
              </a:ext>
            </a:extLst>
          </p:cNvPr>
          <p:cNvSpPr txBox="1"/>
          <p:nvPr/>
        </p:nvSpPr>
        <p:spPr>
          <a:xfrm>
            <a:off x="1371600" y="5303948"/>
            <a:ext cx="3401568" cy="338554"/>
          </a:xfrm>
          <a:prstGeom prst="rect">
            <a:avLst/>
          </a:prstGeom>
          <a:solidFill>
            <a:schemeClr val="bg1"/>
          </a:solidFill>
          <a:ln w="25400">
            <a:noFill/>
          </a:ln>
        </p:spPr>
        <p:txBody>
          <a:bodyPr wrap="square" rtlCol="0">
            <a:spAutoFit/>
          </a:bodyPr>
          <a:lstStyle/>
          <a:p>
            <a:r>
              <a:rPr lang="en-GB" sz="1600" dirty="0">
                <a:solidFill>
                  <a:srgbClr val="213763"/>
                </a:solidFill>
                <a:latin typeface="Verdana" panose="020B0604030504040204" pitchFamily="34" charset="0"/>
                <a:ea typeface="Verdana" panose="020B0604030504040204" pitchFamily="34" charset="0"/>
              </a:rPr>
              <a:t>Called</a:t>
            </a:r>
            <a:r>
              <a:rPr lang="en-GB" sz="1600" dirty="0">
                <a:latin typeface="Verdana" panose="020B0604030504040204" pitchFamily="34" charset="0"/>
                <a:ea typeface="Verdana" panose="020B0604030504040204" pitchFamily="34" charset="0"/>
              </a:rPr>
              <a:t> </a:t>
            </a:r>
            <a:r>
              <a:rPr lang="en-GB" sz="1600" b="1" dirty="0">
                <a:solidFill>
                  <a:schemeClr val="accent1">
                    <a:lumMod val="50000"/>
                  </a:schemeClr>
                </a:solidFill>
                <a:latin typeface="Verdana" panose="020B0604030504040204" pitchFamily="34" charset="0"/>
                <a:ea typeface="Verdana" panose="020B0604030504040204" pitchFamily="34" charset="0"/>
              </a:rPr>
              <a:t>Phagocytosis</a:t>
            </a:r>
            <a:endParaRPr lang="en-GB"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79398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5779C0-E4A3-4529-B5DE-58D6E29FD4DB}"/>
              </a:ext>
            </a:extLst>
          </p:cNvPr>
          <p:cNvSpPr txBox="1"/>
          <p:nvPr/>
        </p:nvSpPr>
        <p:spPr>
          <a:xfrm>
            <a:off x="0" y="317086"/>
            <a:ext cx="12192000" cy="400110"/>
          </a:xfrm>
          <a:prstGeom prst="rect">
            <a:avLst/>
          </a:prstGeom>
          <a:solidFill>
            <a:schemeClr val="bg1"/>
          </a:solidFill>
          <a:ln w="25400">
            <a:no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How does the immune system fight?</a:t>
            </a:r>
            <a:endParaRPr lang="en-GB" sz="2000" dirty="0">
              <a:latin typeface="Verdana" panose="020B0604030504040204" pitchFamily="34" charset="0"/>
              <a:ea typeface="Verdana" panose="020B0604030504040204" pitchFamily="34" charset="0"/>
            </a:endParaRPr>
          </a:p>
        </p:txBody>
      </p:sp>
      <p:sp>
        <p:nvSpPr>
          <p:cNvPr id="4" name="Right Brace 3">
            <a:extLst>
              <a:ext uri="{FF2B5EF4-FFF2-40B4-BE49-F238E27FC236}">
                <a16:creationId xmlns:a16="http://schemas.microsoft.com/office/drawing/2014/main" id="{E244D5AC-C8F9-4E8F-8742-279DA9D33BDB}"/>
              </a:ext>
            </a:extLst>
          </p:cNvPr>
          <p:cNvSpPr/>
          <p:nvPr/>
        </p:nvSpPr>
        <p:spPr>
          <a:xfrm rot="16200000">
            <a:off x="5783767" y="-1931424"/>
            <a:ext cx="624465" cy="9930384"/>
          </a:xfrm>
          <a:prstGeom prst="rightBrace">
            <a:avLst/>
          </a:prstGeom>
          <a:ln w="57150">
            <a:solidFill>
              <a:srgbClr val="21376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TextBox 4">
            <a:extLst>
              <a:ext uri="{FF2B5EF4-FFF2-40B4-BE49-F238E27FC236}">
                <a16:creationId xmlns:a16="http://schemas.microsoft.com/office/drawing/2014/main" id="{EF26BE68-7C88-42B9-BF1F-81E740CD6CC3}"/>
              </a:ext>
            </a:extLst>
          </p:cNvPr>
          <p:cNvSpPr txBox="1"/>
          <p:nvPr/>
        </p:nvSpPr>
        <p:spPr>
          <a:xfrm>
            <a:off x="431405" y="3345999"/>
            <a:ext cx="3628531" cy="400110"/>
          </a:xfrm>
          <a:prstGeom prst="rect">
            <a:avLst/>
          </a:prstGeom>
          <a:solidFill>
            <a:schemeClr val="bg1"/>
          </a:solidFill>
          <a:ln w="25400">
            <a:solidFill>
              <a:srgbClr val="213763"/>
            </a:solidFill>
          </a:ln>
        </p:spPr>
        <p:txBody>
          <a:bodyPr wrap="square" rtlCol="0">
            <a:spAutoFit/>
          </a:bodyPr>
          <a:lstStyle/>
          <a:p>
            <a:r>
              <a:rPr lang="en-GB" sz="2000" b="1" dirty="0">
                <a:solidFill>
                  <a:srgbClr val="F37518"/>
                </a:solidFill>
                <a:latin typeface="Verdana" panose="020B0604030504040204" pitchFamily="34" charset="0"/>
                <a:ea typeface="Verdana" panose="020B0604030504040204" pitchFamily="34" charset="0"/>
              </a:rPr>
              <a:t>Innate</a:t>
            </a:r>
            <a:r>
              <a:rPr lang="en-GB" sz="2000" b="1" dirty="0">
                <a:solidFill>
                  <a:srgbClr val="213763"/>
                </a:solidFill>
                <a:latin typeface="Verdana" panose="020B0604030504040204" pitchFamily="34" charset="0"/>
                <a:ea typeface="Verdana" panose="020B0604030504040204" pitchFamily="34" charset="0"/>
              </a:rPr>
              <a:t> </a:t>
            </a:r>
            <a:r>
              <a:rPr lang="en-GB" sz="2000" dirty="0">
                <a:solidFill>
                  <a:srgbClr val="213763"/>
                </a:solidFill>
                <a:latin typeface="Verdana" panose="020B0604030504040204" pitchFamily="34" charset="0"/>
                <a:ea typeface="Verdana" panose="020B0604030504040204" pitchFamily="34" charset="0"/>
              </a:rPr>
              <a:t>Immune Response</a:t>
            </a:r>
          </a:p>
        </p:txBody>
      </p:sp>
      <p:sp>
        <p:nvSpPr>
          <p:cNvPr id="6" name="TextBox 5">
            <a:extLst>
              <a:ext uri="{FF2B5EF4-FFF2-40B4-BE49-F238E27FC236}">
                <a16:creationId xmlns:a16="http://schemas.microsoft.com/office/drawing/2014/main" id="{B95C025A-18B3-4EB9-92A2-5805F34FE374}"/>
              </a:ext>
            </a:extLst>
          </p:cNvPr>
          <p:cNvSpPr txBox="1"/>
          <p:nvPr/>
        </p:nvSpPr>
        <p:spPr>
          <a:xfrm>
            <a:off x="7891271" y="3346000"/>
            <a:ext cx="3930279" cy="400110"/>
          </a:xfrm>
          <a:prstGeom prst="rect">
            <a:avLst/>
          </a:prstGeom>
          <a:solidFill>
            <a:schemeClr val="bg1"/>
          </a:solidFill>
          <a:ln w="25400">
            <a:solidFill>
              <a:srgbClr val="213763"/>
            </a:solid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Adaptive</a:t>
            </a:r>
            <a:r>
              <a:rPr lang="en-GB" sz="2000" dirty="0">
                <a:solidFill>
                  <a:srgbClr val="213763"/>
                </a:solidFill>
                <a:latin typeface="Verdana" panose="020B0604030504040204" pitchFamily="34" charset="0"/>
                <a:ea typeface="Verdana" panose="020B0604030504040204" pitchFamily="34" charset="0"/>
              </a:rPr>
              <a:t> Immune Response </a:t>
            </a:r>
          </a:p>
        </p:txBody>
      </p:sp>
      <p:sp>
        <p:nvSpPr>
          <p:cNvPr id="7" name="TextBox 6">
            <a:extLst>
              <a:ext uri="{FF2B5EF4-FFF2-40B4-BE49-F238E27FC236}">
                <a16:creationId xmlns:a16="http://schemas.microsoft.com/office/drawing/2014/main" id="{837823A0-AC17-4C1A-B6A9-95DF2FE9C6D0}"/>
              </a:ext>
            </a:extLst>
          </p:cNvPr>
          <p:cNvSpPr txBox="1"/>
          <p:nvPr/>
        </p:nvSpPr>
        <p:spPr>
          <a:xfrm>
            <a:off x="5335639" y="1416616"/>
            <a:ext cx="1520719" cy="1015663"/>
          </a:xfrm>
          <a:prstGeom prst="rect">
            <a:avLst/>
          </a:prstGeom>
          <a:solidFill>
            <a:schemeClr val="bg1"/>
          </a:solidFill>
          <a:ln w="25400">
            <a:solidFill>
              <a:srgbClr val="213763"/>
            </a:solidFill>
          </a:ln>
        </p:spPr>
        <p:txBody>
          <a:bodyPr wrap="square" rtlCol="0">
            <a:spAutoFit/>
          </a:bodyPr>
          <a:lstStyle/>
          <a:p>
            <a:pPr algn="ctr"/>
            <a:r>
              <a:rPr lang="en-GB" sz="2000" b="1" dirty="0">
                <a:solidFill>
                  <a:schemeClr val="accent5">
                    <a:lumMod val="75000"/>
                  </a:schemeClr>
                </a:solidFill>
                <a:latin typeface="Verdana" panose="020B0604030504040204" pitchFamily="34" charset="0"/>
                <a:ea typeface="Verdana" panose="020B0604030504040204" pitchFamily="34" charset="0"/>
              </a:rPr>
              <a:t>White blood cells</a:t>
            </a:r>
            <a:endParaRPr lang="en-GB" sz="2000" dirty="0">
              <a:solidFill>
                <a:schemeClr val="accent5">
                  <a:lumMod val="75000"/>
                </a:schemeClr>
              </a:solidFill>
              <a:latin typeface="Verdana" panose="020B0604030504040204" pitchFamily="34" charset="0"/>
              <a:ea typeface="Verdana" panose="020B0604030504040204" pitchFamily="34" charset="0"/>
            </a:endParaRPr>
          </a:p>
        </p:txBody>
      </p:sp>
      <p:cxnSp>
        <p:nvCxnSpPr>
          <p:cNvPr id="9" name="Straight Arrow Connector 8">
            <a:extLst>
              <a:ext uri="{FF2B5EF4-FFF2-40B4-BE49-F238E27FC236}">
                <a16:creationId xmlns:a16="http://schemas.microsoft.com/office/drawing/2014/main" id="{C5168AB6-9393-4347-932A-91D573D0A67A}"/>
              </a:ext>
            </a:extLst>
          </p:cNvPr>
          <p:cNvCxnSpPr>
            <a:cxnSpLocks/>
          </p:cNvCxnSpPr>
          <p:nvPr/>
        </p:nvCxnSpPr>
        <p:spPr>
          <a:xfrm>
            <a:off x="6096000" y="735484"/>
            <a:ext cx="0" cy="617828"/>
          </a:xfrm>
          <a:prstGeom prst="straightConnector1">
            <a:avLst/>
          </a:prstGeom>
          <a:ln w="57150">
            <a:solidFill>
              <a:srgbClr val="213763"/>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descr="A close up of a red flower&#10;&#10;Description automatically generated">
            <a:extLst>
              <a:ext uri="{FF2B5EF4-FFF2-40B4-BE49-F238E27FC236}">
                <a16:creationId xmlns:a16="http://schemas.microsoft.com/office/drawing/2014/main" id="{B8633523-5D7B-40E2-90D3-83A65185BBC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V="1">
            <a:off x="3619590" y="1173748"/>
            <a:ext cx="1520709" cy="1501397"/>
          </a:xfrm>
          <a:prstGeom prst="rect">
            <a:avLst/>
          </a:prstGeom>
        </p:spPr>
      </p:pic>
      <p:sp>
        <p:nvSpPr>
          <p:cNvPr id="10" name="TextBox 9">
            <a:extLst>
              <a:ext uri="{FF2B5EF4-FFF2-40B4-BE49-F238E27FC236}">
                <a16:creationId xmlns:a16="http://schemas.microsoft.com/office/drawing/2014/main" id="{18444E3F-91E3-495E-A486-6BDD1A1246ED}"/>
              </a:ext>
            </a:extLst>
          </p:cNvPr>
          <p:cNvSpPr txBox="1"/>
          <p:nvPr/>
        </p:nvSpPr>
        <p:spPr>
          <a:xfrm>
            <a:off x="431405" y="3859858"/>
            <a:ext cx="4341763" cy="584775"/>
          </a:xfrm>
          <a:prstGeom prst="rect">
            <a:avLst/>
          </a:prstGeom>
          <a:solidFill>
            <a:schemeClr val="bg1"/>
          </a:solidFill>
          <a:ln w="25400">
            <a:noFill/>
          </a:ln>
        </p:spPr>
        <p:txBody>
          <a:bodyPr wrap="square" rtlCol="0">
            <a:spAutoFit/>
          </a:bodyPr>
          <a:lstStyle/>
          <a:p>
            <a:r>
              <a:rPr lang="en-GB" sz="1600" b="1" dirty="0">
                <a:solidFill>
                  <a:schemeClr val="accent5">
                    <a:lumMod val="75000"/>
                  </a:schemeClr>
                </a:solidFill>
                <a:latin typeface="Verdana" panose="020B0604030504040204" pitchFamily="34" charset="0"/>
                <a:ea typeface="Verdana" panose="020B0604030504040204" pitchFamily="34" charset="0"/>
              </a:rPr>
              <a:t>Myeloid cells</a:t>
            </a:r>
          </a:p>
          <a:p>
            <a:r>
              <a:rPr lang="en-GB" sz="1600" dirty="0">
                <a:solidFill>
                  <a:srgbClr val="213763"/>
                </a:solidFill>
                <a:latin typeface="Verdana" panose="020B0604030504040204" pitchFamily="34" charset="0"/>
                <a:ea typeface="Verdana" panose="020B0604030504040204" pitchFamily="34" charset="0"/>
              </a:rPr>
              <a:t>(Identifies </a:t>
            </a:r>
            <a:r>
              <a:rPr lang="en-GB" sz="1600" b="1" dirty="0">
                <a:solidFill>
                  <a:schemeClr val="accent5">
                    <a:lumMod val="75000"/>
                  </a:schemeClr>
                </a:solidFill>
                <a:latin typeface="Verdana" panose="020B0604030504040204" pitchFamily="34" charset="0"/>
                <a:ea typeface="Verdana" panose="020B0604030504040204" pitchFamily="34" charset="0"/>
              </a:rPr>
              <a:t>My</a:t>
            </a:r>
            <a:r>
              <a:rPr lang="en-GB" sz="1600" b="1" dirty="0">
                <a:solidFill>
                  <a:srgbClr val="213763"/>
                </a:solidFill>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cells from not </a:t>
            </a:r>
            <a:r>
              <a:rPr lang="en-GB" sz="1600" b="1" dirty="0">
                <a:solidFill>
                  <a:schemeClr val="accent5">
                    <a:lumMod val="75000"/>
                  </a:schemeClr>
                </a:solidFill>
                <a:latin typeface="Verdana" panose="020B0604030504040204" pitchFamily="34" charset="0"/>
                <a:ea typeface="Verdana" panose="020B0604030504040204" pitchFamily="34" charset="0"/>
              </a:rPr>
              <a:t>My</a:t>
            </a:r>
            <a:r>
              <a:rPr lang="en-GB" sz="1600" dirty="0">
                <a:solidFill>
                  <a:schemeClr val="accent5">
                    <a:lumMod val="75000"/>
                  </a:schemeClr>
                </a:solidFill>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cells)</a:t>
            </a:r>
            <a:endParaRPr lang="en-GB" sz="1600" b="1" dirty="0">
              <a:solidFill>
                <a:srgbClr val="213763"/>
              </a:solidFill>
              <a:latin typeface="Verdana" panose="020B0604030504040204" pitchFamily="34" charset="0"/>
              <a:ea typeface="Verdana" panose="020B0604030504040204" pitchFamily="34" charset="0"/>
            </a:endParaRPr>
          </a:p>
        </p:txBody>
      </p:sp>
      <p:sp>
        <p:nvSpPr>
          <p:cNvPr id="12" name="TextBox 11">
            <a:extLst>
              <a:ext uri="{FF2B5EF4-FFF2-40B4-BE49-F238E27FC236}">
                <a16:creationId xmlns:a16="http://schemas.microsoft.com/office/drawing/2014/main" id="{2D182CB3-C771-4A0E-B833-821B7C8C6D03}"/>
              </a:ext>
            </a:extLst>
          </p:cNvPr>
          <p:cNvSpPr txBox="1"/>
          <p:nvPr/>
        </p:nvSpPr>
        <p:spPr>
          <a:xfrm>
            <a:off x="431405" y="4558382"/>
            <a:ext cx="4341763" cy="584775"/>
          </a:xfrm>
          <a:prstGeom prst="rect">
            <a:avLst/>
          </a:prstGeom>
          <a:solidFill>
            <a:schemeClr val="bg1"/>
          </a:solidFill>
          <a:ln w="25400">
            <a:noFill/>
          </a:ln>
        </p:spPr>
        <p:txBody>
          <a:bodyPr wrap="square" rtlCol="0">
            <a:spAutoFit/>
          </a:bodyPr>
          <a:lstStyle/>
          <a:p>
            <a:r>
              <a:rPr lang="en-GB" sz="1600" dirty="0">
                <a:solidFill>
                  <a:srgbClr val="213763"/>
                </a:solidFill>
                <a:latin typeface="Verdana" panose="020B0604030504040204" pitchFamily="34" charset="0"/>
                <a:ea typeface="Verdana" panose="020B0604030504040204" pitchFamily="34" charset="0"/>
              </a:rPr>
              <a:t>Swallows the </a:t>
            </a:r>
            <a:r>
              <a:rPr lang="en-GB" sz="1600" b="1" dirty="0">
                <a:solidFill>
                  <a:srgbClr val="FF0000"/>
                </a:solidFill>
                <a:latin typeface="Verdana" panose="020B0604030504040204" pitchFamily="34" charset="0"/>
                <a:ea typeface="Verdana" panose="020B0604030504040204" pitchFamily="34" charset="0"/>
              </a:rPr>
              <a:t>pathogen</a:t>
            </a:r>
            <a:r>
              <a:rPr lang="en-GB" sz="1600" dirty="0">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whole to kill it and shows </a:t>
            </a:r>
            <a:r>
              <a:rPr lang="en-GB" sz="1600" b="1" dirty="0">
                <a:solidFill>
                  <a:srgbClr val="FF0000"/>
                </a:solidFill>
                <a:latin typeface="Verdana" panose="020B0604030504040204" pitchFamily="34" charset="0"/>
                <a:ea typeface="Verdana" panose="020B0604030504040204" pitchFamily="34" charset="0"/>
              </a:rPr>
              <a:t>antigens</a:t>
            </a:r>
          </a:p>
        </p:txBody>
      </p:sp>
      <p:grpSp>
        <p:nvGrpSpPr>
          <p:cNvPr id="15" name="Group 14">
            <a:extLst>
              <a:ext uri="{FF2B5EF4-FFF2-40B4-BE49-F238E27FC236}">
                <a16:creationId xmlns:a16="http://schemas.microsoft.com/office/drawing/2014/main" id="{52D49A3C-3817-4F1B-9CB8-787545F59FA0}"/>
              </a:ext>
            </a:extLst>
          </p:cNvPr>
          <p:cNvGrpSpPr/>
          <p:nvPr/>
        </p:nvGrpSpPr>
        <p:grpSpPr>
          <a:xfrm>
            <a:off x="2916054" y="5350916"/>
            <a:ext cx="1957698" cy="1092802"/>
            <a:chOff x="2916054" y="5350915"/>
            <a:chExt cx="2672512" cy="1507085"/>
          </a:xfrm>
        </p:grpSpPr>
        <p:grpSp>
          <p:nvGrpSpPr>
            <p:cNvPr id="16" name="Group 15">
              <a:extLst>
                <a:ext uri="{FF2B5EF4-FFF2-40B4-BE49-F238E27FC236}">
                  <a16:creationId xmlns:a16="http://schemas.microsoft.com/office/drawing/2014/main" id="{0F91E618-69D3-4C94-B976-4C6E490408D7}"/>
                </a:ext>
              </a:extLst>
            </p:cNvPr>
            <p:cNvGrpSpPr/>
            <p:nvPr/>
          </p:nvGrpSpPr>
          <p:grpSpPr>
            <a:xfrm>
              <a:off x="2916054" y="5449588"/>
              <a:ext cx="341107" cy="1092802"/>
              <a:chOff x="2916054" y="5449588"/>
              <a:chExt cx="341107" cy="1092802"/>
            </a:xfrm>
          </p:grpSpPr>
          <p:sp>
            <p:nvSpPr>
              <p:cNvPr id="35" name="Arrow: Right 34">
                <a:extLst>
                  <a:ext uri="{FF2B5EF4-FFF2-40B4-BE49-F238E27FC236}">
                    <a16:creationId xmlns:a16="http://schemas.microsoft.com/office/drawing/2014/main" id="{0AD255D4-335D-406F-A2C9-50733D66B67E}"/>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Rectangle 35">
                <a:extLst>
                  <a:ext uri="{FF2B5EF4-FFF2-40B4-BE49-F238E27FC236}">
                    <a16:creationId xmlns:a16="http://schemas.microsoft.com/office/drawing/2014/main" id="{E4124CC5-6287-490A-B15A-33CFE6ECD7EE}"/>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a:extLst>
                <a:ext uri="{FF2B5EF4-FFF2-40B4-BE49-F238E27FC236}">
                  <a16:creationId xmlns:a16="http://schemas.microsoft.com/office/drawing/2014/main" id="{490AE337-3BFA-444A-BABB-37FD14F75D57}"/>
                </a:ext>
              </a:extLst>
            </p:cNvPr>
            <p:cNvGrpSpPr/>
            <p:nvPr/>
          </p:nvGrpSpPr>
          <p:grpSpPr>
            <a:xfrm>
              <a:off x="3681404" y="5765198"/>
              <a:ext cx="341107" cy="1092802"/>
              <a:chOff x="2916054" y="5449588"/>
              <a:chExt cx="341107" cy="1092802"/>
            </a:xfrm>
          </p:grpSpPr>
          <p:sp>
            <p:nvSpPr>
              <p:cNvPr id="33" name="Arrow: Right 32">
                <a:extLst>
                  <a:ext uri="{FF2B5EF4-FFF2-40B4-BE49-F238E27FC236}">
                    <a16:creationId xmlns:a16="http://schemas.microsoft.com/office/drawing/2014/main" id="{0CBC63E0-D35B-4311-8B46-C0FA9305F53A}"/>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Rectangle 33">
                <a:extLst>
                  <a:ext uri="{FF2B5EF4-FFF2-40B4-BE49-F238E27FC236}">
                    <a16:creationId xmlns:a16="http://schemas.microsoft.com/office/drawing/2014/main" id="{31CB59BE-10F3-4E0D-909B-CDC9508057C9}"/>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E443851D-EC54-4C2C-8861-62DD31F8C0A2}"/>
                </a:ext>
              </a:extLst>
            </p:cNvPr>
            <p:cNvGrpSpPr/>
            <p:nvPr/>
          </p:nvGrpSpPr>
          <p:grpSpPr>
            <a:xfrm>
              <a:off x="4887833" y="5529132"/>
              <a:ext cx="341107" cy="1092802"/>
              <a:chOff x="2916054" y="5449588"/>
              <a:chExt cx="341107" cy="1092802"/>
            </a:xfrm>
          </p:grpSpPr>
          <p:sp>
            <p:nvSpPr>
              <p:cNvPr id="31" name="Arrow: Right 30">
                <a:extLst>
                  <a:ext uri="{FF2B5EF4-FFF2-40B4-BE49-F238E27FC236}">
                    <a16:creationId xmlns:a16="http://schemas.microsoft.com/office/drawing/2014/main" id="{53D0CB03-B4AF-4ADF-96AC-014BB8DB84A5}"/>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48933EEB-1755-4E12-93DC-BFFD96FE30D9}"/>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 name="Group 18">
              <a:extLst>
                <a:ext uri="{FF2B5EF4-FFF2-40B4-BE49-F238E27FC236}">
                  <a16:creationId xmlns:a16="http://schemas.microsoft.com/office/drawing/2014/main" id="{D40678A5-C575-470E-AE48-346F830DF2D4}"/>
                </a:ext>
              </a:extLst>
            </p:cNvPr>
            <p:cNvGrpSpPr/>
            <p:nvPr/>
          </p:nvGrpSpPr>
          <p:grpSpPr>
            <a:xfrm>
              <a:off x="4187100" y="5462175"/>
              <a:ext cx="341107" cy="1092802"/>
              <a:chOff x="2916054" y="5449588"/>
              <a:chExt cx="341107" cy="1092802"/>
            </a:xfrm>
          </p:grpSpPr>
          <p:sp>
            <p:nvSpPr>
              <p:cNvPr id="29" name="Arrow: Right 28">
                <a:extLst>
                  <a:ext uri="{FF2B5EF4-FFF2-40B4-BE49-F238E27FC236}">
                    <a16:creationId xmlns:a16="http://schemas.microsoft.com/office/drawing/2014/main" id="{39FEC113-E2CE-4CFE-B5F0-3D77E7F565A4}"/>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ectangle 29">
                <a:extLst>
                  <a:ext uri="{FF2B5EF4-FFF2-40B4-BE49-F238E27FC236}">
                    <a16:creationId xmlns:a16="http://schemas.microsoft.com/office/drawing/2014/main" id="{6E6EA584-BC5A-4A54-9ECC-EF6374C1DE95}"/>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 name="Group 19">
              <a:extLst>
                <a:ext uri="{FF2B5EF4-FFF2-40B4-BE49-F238E27FC236}">
                  <a16:creationId xmlns:a16="http://schemas.microsoft.com/office/drawing/2014/main" id="{F367279D-31A5-40D9-920C-30692FA2AC51}"/>
                </a:ext>
              </a:extLst>
            </p:cNvPr>
            <p:cNvGrpSpPr/>
            <p:nvPr/>
          </p:nvGrpSpPr>
          <p:grpSpPr>
            <a:xfrm>
              <a:off x="4519983" y="5920365"/>
              <a:ext cx="341107" cy="937635"/>
              <a:chOff x="2916054" y="5449588"/>
              <a:chExt cx="341107" cy="1092802"/>
            </a:xfrm>
          </p:grpSpPr>
          <p:sp>
            <p:nvSpPr>
              <p:cNvPr id="27" name="Arrow: Right 26">
                <a:extLst>
                  <a:ext uri="{FF2B5EF4-FFF2-40B4-BE49-F238E27FC236}">
                    <a16:creationId xmlns:a16="http://schemas.microsoft.com/office/drawing/2014/main" id="{7B9C539C-8CB0-499A-A23E-5E83882B864E}"/>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Rectangle 27">
                <a:extLst>
                  <a:ext uri="{FF2B5EF4-FFF2-40B4-BE49-F238E27FC236}">
                    <a16:creationId xmlns:a16="http://schemas.microsoft.com/office/drawing/2014/main" id="{50D1DCF2-4EA1-48F3-B5D8-B79C353C93DC}"/>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a:extLst>
                <a:ext uri="{FF2B5EF4-FFF2-40B4-BE49-F238E27FC236}">
                  <a16:creationId xmlns:a16="http://schemas.microsoft.com/office/drawing/2014/main" id="{01D135D3-06F7-4E20-BAF5-67019215AD07}"/>
                </a:ext>
              </a:extLst>
            </p:cNvPr>
            <p:cNvGrpSpPr/>
            <p:nvPr/>
          </p:nvGrpSpPr>
          <p:grpSpPr>
            <a:xfrm>
              <a:off x="3186749" y="5684299"/>
              <a:ext cx="341107" cy="1092802"/>
              <a:chOff x="2916054" y="5449588"/>
              <a:chExt cx="341107" cy="1092802"/>
            </a:xfrm>
          </p:grpSpPr>
          <p:sp>
            <p:nvSpPr>
              <p:cNvPr id="25" name="Arrow: Right 24">
                <a:extLst>
                  <a:ext uri="{FF2B5EF4-FFF2-40B4-BE49-F238E27FC236}">
                    <a16:creationId xmlns:a16="http://schemas.microsoft.com/office/drawing/2014/main" id="{9C2FA1AD-3877-4A04-8B90-5ED7C9A33F7C}"/>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a:extLst>
                  <a:ext uri="{FF2B5EF4-FFF2-40B4-BE49-F238E27FC236}">
                    <a16:creationId xmlns:a16="http://schemas.microsoft.com/office/drawing/2014/main" id="{D36D7DE3-FB60-4B02-B22B-29CFCCBFE886}"/>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 name="Group 21">
              <a:extLst>
                <a:ext uri="{FF2B5EF4-FFF2-40B4-BE49-F238E27FC236}">
                  <a16:creationId xmlns:a16="http://schemas.microsoft.com/office/drawing/2014/main" id="{FD111E45-6DF3-46D8-87F2-C5FFD1A1AED9}"/>
                </a:ext>
              </a:extLst>
            </p:cNvPr>
            <p:cNvGrpSpPr/>
            <p:nvPr/>
          </p:nvGrpSpPr>
          <p:grpSpPr>
            <a:xfrm>
              <a:off x="5247459" y="5350915"/>
              <a:ext cx="341107" cy="1092802"/>
              <a:chOff x="2916054" y="5449588"/>
              <a:chExt cx="341107" cy="1092802"/>
            </a:xfrm>
          </p:grpSpPr>
          <p:sp>
            <p:nvSpPr>
              <p:cNvPr id="23" name="Arrow: Right 22">
                <a:extLst>
                  <a:ext uri="{FF2B5EF4-FFF2-40B4-BE49-F238E27FC236}">
                    <a16:creationId xmlns:a16="http://schemas.microsoft.com/office/drawing/2014/main" id="{B4174140-98B9-4F10-9104-907286AC7029}"/>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a:extLst>
                  <a:ext uri="{FF2B5EF4-FFF2-40B4-BE49-F238E27FC236}">
                    <a16:creationId xmlns:a16="http://schemas.microsoft.com/office/drawing/2014/main" id="{8FAD64F2-3CCE-443D-8061-79FBFEA4E0AF}"/>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37" name="Group 36">
            <a:extLst>
              <a:ext uri="{FF2B5EF4-FFF2-40B4-BE49-F238E27FC236}">
                <a16:creationId xmlns:a16="http://schemas.microsoft.com/office/drawing/2014/main" id="{96836605-60D9-44FA-8273-171674B3E2FD}"/>
              </a:ext>
            </a:extLst>
          </p:cNvPr>
          <p:cNvGrpSpPr/>
          <p:nvPr/>
        </p:nvGrpSpPr>
        <p:grpSpPr>
          <a:xfrm>
            <a:off x="207315" y="5159498"/>
            <a:ext cx="2373859" cy="1477759"/>
            <a:chOff x="6184394" y="4906241"/>
            <a:chExt cx="2373859" cy="1477759"/>
          </a:xfrm>
        </p:grpSpPr>
        <p:grpSp>
          <p:nvGrpSpPr>
            <p:cNvPr id="38" name="Group 37">
              <a:extLst>
                <a:ext uri="{FF2B5EF4-FFF2-40B4-BE49-F238E27FC236}">
                  <a16:creationId xmlns:a16="http://schemas.microsoft.com/office/drawing/2014/main" id="{E682123A-E7AD-4E02-BA3A-FC463D525F35}"/>
                </a:ext>
              </a:extLst>
            </p:cNvPr>
            <p:cNvGrpSpPr/>
            <p:nvPr/>
          </p:nvGrpSpPr>
          <p:grpSpPr>
            <a:xfrm>
              <a:off x="7085528" y="4906241"/>
              <a:ext cx="1472725" cy="1477759"/>
              <a:chOff x="3063064" y="5101710"/>
              <a:chExt cx="1472725" cy="1477759"/>
            </a:xfrm>
          </p:grpSpPr>
          <p:grpSp>
            <p:nvGrpSpPr>
              <p:cNvPr id="41" name="Group 40">
                <a:extLst>
                  <a:ext uri="{FF2B5EF4-FFF2-40B4-BE49-F238E27FC236}">
                    <a16:creationId xmlns:a16="http://schemas.microsoft.com/office/drawing/2014/main" id="{64C2F768-6BF4-4CBD-A655-9D3E27CA36AB}"/>
                  </a:ext>
                </a:extLst>
              </p:cNvPr>
              <p:cNvGrpSpPr/>
              <p:nvPr/>
            </p:nvGrpSpPr>
            <p:grpSpPr>
              <a:xfrm>
                <a:off x="3063064" y="5101710"/>
                <a:ext cx="1472725" cy="1477759"/>
                <a:chOff x="3975591" y="5022727"/>
                <a:chExt cx="1472725" cy="1477759"/>
              </a:xfrm>
            </p:grpSpPr>
            <p:grpSp>
              <p:nvGrpSpPr>
                <p:cNvPr id="44" name="Group 43">
                  <a:extLst>
                    <a:ext uri="{FF2B5EF4-FFF2-40B4-BE49-F238E27FC236}">
                      <a16:creationId xmlns:a16="http://schemas.microsoft.com/office/drawing/2014/main" id="{779DBE79-7DB2-4994-B81A-46A2AE218D2C}"/>
                    </a:ext>
                  </a:extLst>
                </p:cNvPr>
                <p:cNvGrpSpPr/>
                <p:nvPr/>
              </p:nvGrpSpPr>
              <p:grpSpPr>
                <a:xfrm>
                  <a:off x="3975591" y="5022727"/>
                  <a:ext cx="1472725" cy="1477759"/>
                  <a:chOff x="4725521" y="5203040"/>
                  <a:chExt cx="1472725" cy="1477759"/>
                </a:xfrm>
              </p:grpSpPr>
              <p:grpSp>
                <p:nvGrpSpPr>
                  <p:cNvPr id="53" name="Group 52">
                    <a:extLst>
                      <a:ext uri="{FF2B5EF4-FFF2-40B4-BE49-F238E27FC236}">
                        <a16:creationId xmlns:a16="http://schemas.microsoft.com/office/drawing/2014/main" id="{4EF3CAE0-1565-4D33-9FBA-88B5306845AD}"/>
                      </a:ext>
                    </a:extLst>
                  </p:cNvPr>
                  <p:cNvGrpSpPr/>
                  <p:nvPr/>
                </p:nvGrpSpPr>
                <p:grpSpPr>
                  <a:xfrm>
                    <a:off x="4725521" y="5203040"/>
                    <a:ext cx="1472725" cy="1477759"/>
                    <a:chOff x="7087918" y="5441829"/>
                    <a:chExt cx="1062483" cy="1102506"/>
                  </a:xfrm>
                </p:grpSpPr>
                <p:sp>
                  <p:nvSpPr>
                    <p:cNvPr id="55" name="Arrow: Right 54">
                      <a:extLst>
                        <a:ext uri="{FF2B5EF4-FFF2-40B4-BE49-F238E27FC236}">
                          <a16:creationId xmlns:a16="http://schemas.microsoft.com/office/drawing/2014/main" id="{25A10241-7A53-4BD4-824C-47B886AAA45A}"/>
                        </a:ext>
                      </a:extLst>
                    </p:cNvPr>
                    <p:cNvSpPr/>
                    <p:nvPr/>
                  </p:nvSpPr>
                  <p:spPr>
                    <a:xfrm rot="16200000">
                      <a:off x="7215315" y="5729537"/>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Arrow: Right 55">
                      <a:extLst>
                        <a:ext uri="{FF2B5EF4-FFF2-40B4-BE49-F238E27FC236}">
                          <a16:creationId xmlns:a16="http://schemas.microsoft.com/office/drawing/2014/main" id="{9505030B-1201-4B75-A71B-93425F99D8E1}"/>
                        </a:ext>
                      </a:extLst>
                    </p:cNvPr>
                    <p:cNvSpPr/>
                    <p:nvPr/>
                  </p:nvSpPr>
                  <p:spPr>
                    <a:xfrm>
                      <a:off x="7335099" y="5863185"/>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Arrow: Right 56">
                      <a:extLst>
                        <a:ext uri="{FF2B5EF4-FFF2-40B4-BE49-F238E27FC236}">
                          <a16:creationId xmlns:a16="http://schemas.microsoft.com/office/drawing/2014/main" id="{4F42518B-474E-4F31-A172-92A4464565D9}"/>
                        </a:ext>
                      </a:extLst>
                    </p:cNvPr>
                    <p:cNvSpPr/>
                    <p:nvPr/>
                  </p:nvSpPr>
                  <p:spPr>
                    <a:xfrm rot="10800000">
                      <a:off x="7087918" y="5871491"/>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Arrow: Right 57">
                      <a:extLst>
                        <a:ext uri="{FF2B5EF4-FFF2-40B4-BE49-F238E27FC236}">
                          <a16:creationId xmlns:a16="http://schemas.microsoft.com/office/drawing/2014/main" id="{041FF540-A948-434C-873B-0E899F37AF09}"/>
                        </a:ext>
                      </a:extLst>
                    </p:cNvPr>
                    <p:cNvSpPr/>
                    <p:nvPr/>
                  </p:nvSpPr>
                  <p:spPr>
                    <a:xfrm rot="5400000">
                      <a:off x="7207636" y="6016741"/>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4" name="Dodecagon 53">
                    <a:extLst>
                      <a:ext uri="{FF2B5EF4-FFF2-40B4-BE49-F238E27FC236}">
                        <a16:creationId xmlns:a16="http://schemas.microsoft.com/office/drawing/2014/main" id="{79B3A1BE-C112-4366-8395-B7F48FE5F8AC}"/>
                      </a:ext>
                    </a:extLst>
                  </p:cNvPr>
                  <p:cNvSpPr/>
                  <p:nvPr/>
                </p:nvSpPr>
                <p:spPr>
                  <a:xfrm>
                    <a:off x="5000075" y="5489162"/>
                    <a:ext cx="914400" cy="914400"/>
                  </a:xfrm>
                  <a:prstGeom prst="dodecagon">
                    <a:avLst/>
                  </a:prstGeom>
                  <a:solidFill>
                    <a:srgbClr val="FF000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45" name="Group 44">
                  <a:extLst>
                    <a:ext uri="{FF2B5EF4-FFF2-40B4-BE49-F238E27FC236}">
                      <a16:creationId xmlns:a16="http://schemas.microsoft.com/office/drawing/2014/main" id="{5BCA928C-11F8-4FE7-BDF2-3A480065C49A}"/>
                    </a:ext>
                  </a:extLst>
                </p:cNvPr>
                <p:cNvGrpSpPr/>
                <p:nvPr/>
              </p:nvGrpSpPr>
              <p:grpSpPr>
                <a:xfrm>
                  <a:off x="4406565" y="5504207"/>
                  <a:ext cx="580226" cy="491247"/>
                  <a:chOff x="3438132" y="5599001"/>
                  <a:chExt cx="580226" cy="491247"/>
                </a:xfrm>
              </p:grpSpPr>
              <p:grpSp>
                <p:nvGrpSpPr>
                  <p:cNvPr id="46" name="Group 45">
                    <a:extLst>
                      <a:ext uri="{FF2B5EF4-FFF2-40B4-BE49-F238E27FC236}">
                        <a16:creationId xmlns:a16="http://schemas.microsoft.com/office/drawing/2014/main" id="{9067B7A5-6A45-4B76-B41E-7F631D055C68}"/>
                      </a:ext>
                    </a:extLst>
                  </p:cNvPr>
                  <p:cNvGrpSpPr/>
                  <p:nvPr/>
                </p:nvGrpSpPr>
                <p:grpSpPr>
                  <a:xfrm>
                    <a:off x="3522944" y="5604040"/>
                    <a:ext cx="378593" cy="237386"/>
                    <a:chOff x="4685893" y="5249282"/>
                    <a:chExt cx="378593" cy="237386"/>
                  </a:xfrm>
                </p:grpSpPr>
                <p:sp>
                  <p:nvSpPr>
                    <p:cNvPr id="51" name="Oval 50">
                      <a:extLst>
                        <a:ext uri="{FF2B5EF4-FFF2-40B4-BE49-F238E27FC236}">
                          <a16:creationId xmlns:a16="http://schemas.microsoft.com/office/drawing/2014/main" id="{D5A40BF5-D43B-49C7-BBD9-C1EDE91F861C}"/>
                        </a:ext>
                      </a:extLst>
                    </p:cNvPr>
                    <p:cNvSpPr/>
                    <p:nvPr/>
                  </p:nvSpPr>
                  <p:spPr>
                    <a:xfrm rot="20687256">
                      <a:off x="4685893" y="5254349"/>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Oval 51">
                      <a:extLst>
                        <a:ext uri="{FF2B5EF4-FFF2-40B4-BE49-F238E27FC236}">
                          <a16:creationId xmlns:a16="http://schemas.microsoft.com/office/drawing/2014/main" id="{EFCAAE80-BC65-4CC6-9944-45845F570564}"/>
                        </a:ext>
                      </a:extLst>
                    </p:cNvPr>
                    <p:cNvSpPr/>
                    <p:nvPr/>
                  </p:nvSpPr>
                  <p:spPr>
                    <a:xfrm rot="961169">
                      <a:off x="4886548" y="5249282"/>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7" name="Group 46">
                    <a:extLst>
                      <a:ext uri="{FF2B5EF4-FFF2-40B4-BE49-F238E27FC236}">
                        <a16:creationId xmlns:a16="http://schemas.microsoft.com/office/drawing/2014/main" id="{113FA290-9830-4213-8D9C-95379FA1D5A8}"/>
                      </a:ext>
                    </a:extLst>
                  </p:cNvPr>
                  <p:cNvGrpSpPr/>
                  <p:nvPr/>
                </p:nvGrpSpPr>
                <p:grpSpPr>
                  <a:xfrm>
                    <a:off x="3438132" y="5599001"/>
                    <a:ext cx="580226" cy="491247"/>
                    <a:chOff x="4877049" y="5622587"/>
                    <a:chExt cx="580224" cy="491247"/>
                  </a:xfrm>
                  <a:noFill/>
                </p:grpSpPr>
                <p:sp>
                  <p:nvSpPr>
                    <p:cNvPr id="48" name="Arc 47">
                      <a:extLst>
                        <a:ext uri="{FF2B5EF4-FFF2-40B4-BE49-F238E27FC236}">
                          <a16:creationId xmlns:a16="http://schemas.microsoft.com/office/drawing/2014/main" id="{655F372E-4C17-410B-A329-7085C8CBF257}"/>
                        </a:ext>
                      </a:extLst>
                    </p:cNvPr>
                    <p:cNvSpPr/>
                    <p:nvPr/>
                  </p:nvSpPr>
                  <p:spPr>
                    <a:xfrm rot="8182199">
                      <a:off x="4907602" y="5622587"/>
                      <a:ext cx="549671" cy="491247"/>
                    </a:xfrm>
                    <a:prstGeom prst="arc">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Arc 48">
                      <a:extLst>
                        <a:ext uri="{FF2B5EF4-FFF2-40B4-BE49-F238E27FC236}">
                          <a16:creationId xmlns:a16="http://schemas.microsoft.com/office/drawing/2014/main" id="{301B4B69-D1FF-46C0-AEE8-279B736C5739}"/>
                        </a:ext>
                      </a:extLst>
                    </p:cNvPr>
                    <p:cNvSpPr/>
                    <p:nvPr/>
                  </p:nvSpPr>
                  <p:spPr>
                    <a:xfrm rot="8182199">
                      <a:off x="4877049" y="5626380"/>
                      <a:ext cx="524688" cy="444227"/>
                    </a:xfrm>
                    <a:prstGeom prst="arc">
                      <a:avLst>
                        <a:gd name="adj1" fmla="val 16200000"/>
                        <a:gd name="adj2" fmla="val 20910265"/>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50" name="Straight Connector 49">
                      <a:extLst>
                        <a:ext uri="{FF2B5EF4-FFF2-40B4-BE49-F238E27FC236}">
                          <a16:creationId xmlns:a16="http://schemas.microsoft.com/office/drawing/2014/main" id="{31687860-EF78-4C8A-9D5E-8B253731C601}"/>
                        </a:ext>
                      </a:extLst>
                    </p:cNvPr>
                    <p:cNvCxnSpPr>
                      <a:cxnSpLocks/>
                      <a:stCxn id="49" idx="0"/>
                      <a:endCxn id="48" idx="0"/>
                    </p:cNvCxnSpPr>
                    <p:nvPr/>
                  </p:nvCxnSpPr>
                  <p:spPr>
                    <a:xfrm>
                      <a:off x="5292651" y="6009262"/>
                      <a:ext cx="59269" cy="36733"/>
                    </a:xfrm>
                    <a:prstGeom prst="line">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grpSp>
          </p:grpSp>
          <p:sp>
            <p:nvSpPr>
              <p:cNvPr id="42" name="Oval 41">
                <a:extLst>
                  <a:ext uri="{FF2B5EF4-FFF2-40B4-BE49-F238E27FC236}">
                    <a16:creationId xmlns:a16="http://schemas.microsoft.com/office/drawing/2014/main" id="{549B36C2-33FF-48B3-9296-321F2CA90C21}"/>
                  </a:ext>
                </a:extLst>
              </p:cNvPr>
              <p:cNvSpPr/>
              <p:nvPr/>
            </p:nvSpPr>
            <p:spPr>
              <a:xfrm>
                <a:off x="3799427" y="5687968"/>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2390FC7F-20C4-4B72-94D8-EE2F0C4E23EA}"/>
                  </a:ext>
                </a:extLst>
              </p:cNvPr>
              <p:cNvSpPr/>
              <p:nvPr/>
            </p:nvSpPr>
            <p:spPr>
              <a:xfrm>
                <a:off x="3598679" y="5690564"/>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9" name="Oval 38">
              <a:extLst>
                <a:ext uri="{FF2B5EF4-FFF2-40B4-BE49-F238E27FC236}">
                  <a16:creationId xmlns:a16="http://schemas.microsoft.com/office/drawing/2014/main" id="{D2C91F4A-17AE-4A3E-B8BD-C2493E0BC4DE}"/>
                </a:ext>
              </a:extLst>
            </p:cNvPr>
            <p:cNvSpPr/>
            <p:nvPr/>
          </p:nvSpPr>
          <p:spPr>
            <a:xfrm>
              <a:off x="7026345" y="5453329"/>
              <a:ext cx="367645" cy="36885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a:extLst>
                <a:ext uri="{FF2B5EF4-FFF2-40B4-BE49-F238E27FC236}">
                  <a16:creationId xmlns:a16="http://schemas.microsoft.com/office/drawing/2014/main" id="{33A11D7D-1C51-4945-B3C4-239B3643B508}"/>
                </a:ext>
              </a:extLst>
            </p:cNvPr>
            <p:cNvSpPr txBox="1"/>
            <p:nvPr/>
          </p:nvSpPr>
          <p:spPr>
            <a:xfrm>
              <a:off x="6184394" y="5458244"/>
              <a:ext cx="927049" cy="369332"/>
            </a:xfrm>
            <a:prstGeom prst="rect">
              <a:avLst/>
            </a:prstGeom>
            <a:noFill/>
          </p:spPr>
          <p:txBody>
            <a:bodyPr wrap="none" rtlCol="0">
              <a:spAutoFit/>
            </a:bodyPr>
            <a:lstStyle/>
            <a:p>
              <a:r>
                <a:rPr lang="en-GB" b="1" dirty="0">
                  <a:solidFill>
                    <a:srgbClr val="FF0000"/>
                  </a:solidFill>
                </a:rPr>
                <a:t>antigen</a:t>
              </a:r>
            </a:p>
          </p:txBody>
        </p:sp>
      </p:grpSp>
      <p:sp>
        <p:nvSpPr>
          <p:cNvPr id="59" name="TextBox 58">
            <a:extLst>
              <a:ext uri="{FF2B5EF4-FFF2-40B4-BE49-F238E27FC236}">
                <a16:creationId xmlns:a16="http://schemas.microsoft.com/office/drawing/2014/main" id="{93315E99-5EFD-417F-A1FD-F4E5C9FB17CC}"/>
              </a:ext>
            </a:extLst>
          </p:cNvPr>
          <p:cNvSpPr txBox="1"/>
          <p:nvPr/>
        </p:nvSpPr>
        <p:spPr>
          <a:xfrm>
            <a:off x="7479787" y="3876196"/>
            <a:ext cx="4341763" cy="338554"/>
          </a:xfrm>
          <a:prstGeom prst="rect">
            <a:avLst/>
          </a:prstGeom>
          <a:solidFill>
            <a:schemeClr val="bg1"/>
          </a:solidFill>
          <a:ln w="25400">
            <a:noFill/>
          </a:ln>
        </p:spPr>
        <p:txBody>
          <a:bodyPr wrap="square" rtlCol="0">
            <a:spAutoFit/>
          </a:bodyPr>
          <a:lstStyle/>
          <a:p>
            <a:r>
              <a:rPr lang="en-GB" sz="1600" b="1" dirty="0">
                <a:solidFill>
                  <a:schemeClr val="accent5">
                    <a:lumMod val="75000"/>
                  </a:schemeClr>
                </a:solidFill>
                <a:latin typeface="Verdana" panose="020B0604030504040204" pitchFamily="34" charset="0"/>
                <a:ea typeface="Verdana" panose="020B0604030504040204" pitchFamily="34" charset="0"/>
              </a:rPr>
              <a:t>Lymphoid cells</a:t>
            </a:r>
          </a:p>
        </p:txBody>
      </p:sp>
      <p:cxnSp>
        <p:nvCxnSpPr>
          <p:cNvPr id="62" name="Connector: Curved 61">
            <a:extLst>
              <a:ext uri="{FF2B5EF4-FFF2-40B4-BE49-F238E27FC236}">
                <a16:creationId xmlns:a16="http://schemas.microsoft.com/office/drawing/2014/main" id="{A5E3498D-02B0-4239-8E1F-18437C99C28C}"/>
              </a:ext>
            </a:extLst>
          </p:cNvPr>
          <p:cNvCxnSpPr>
            <a:cxnSpLocks/>
          </p:cNvCxnSpPr>
          <p:nvPr/>
        </p:nvCxnSpPr>
        <p:spPr>
          <a:xfrm flipV="1">
            <a:off x="4160520" y="4032503"/>
            <a:ext cx="3319267" cy="960121"/>
          </a:xfrm>
          <a:prstGeom prst="curved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717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5779C0-E4A3-4529-B5DE-58D6E29FD4DB}"/>
              </a:ext>
            </a:extLst>
          </p:cNvPr>
          <p:cNvSpPr txBox="1"/>
          <p:nvPr/>
        </p:nvSpPr>
        <p:spPr>
          <a:xfrm>
            <a:off x="0" y="317086"/>
            <a:ext cx="12192000" cy="400110"/>
          </a:xfrm>
          <a:prstGeom prst="rect">
            <a:avLst/>
          </a:prstGeom>
          <a:solidFill>
            <a:schemeClr val="bg1"/>
          </a:solidFill>
          <a:ln w="25400">
            <a:no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How does the immune system fight?</a:t>
            </a:r>
            <a:endParaRPr lang="en-GB" sz="2000" dirty="0">
              <a:latin typeface="Verdana" panose="020B0604030504040204" pitchFamily="34" charset="0"/>
              <a:ea typeface="Verdana" panose="020B0604030504040204" pitchFamily="34" charset="0"/>
            </a:endParaRPr>
          </a:p>
        </p:txBody>
      </p:sp>
      <p:sp>
        <p:nvSpPr>
          <p:cNvPr id="4" name="Right Brace 3">
            <a:extLst>
              <a:ext uri="{FF2B5EF4-FFF2-40B4-BE49-F238E27FC236}">
                <a16:creationId xmlns:a16="http://schemas.microsoft.com/office/drawing/2014/main" id="{E244D5AC-C8F9-4E8F-8742-279DA9D33BDB}"/>
              </a:ext>
            </a:extLst>
          </p:cNvPr>
          <p:cNvSpPr/>
          <p:nvPr/>
        </p:nvSpPr>
        <p:spPr>
          <a:xfrm rot="16200000">
            <a:off x="5783767" y="-1931424"/>
            <a:ext cx="624465" cy="9930384"/>
          </a:xfrm>
          <a:prstGeom prst="rightBrace">
            <a:avLst/>
          </a:prstGeom>
          <a:ln w="57150">
            <a:solidFill>
              <a:srgbClr val="21376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TextBox 4">
            <a:extLst>
              <a:ext uri="{FF2B5EF4-FFF2-40B4-BE49-F238E27FC236}">
                <a16:creationId xmlns:a16="http://schemas.microsoft.com/office/drawing/2014/main" id="{EF26BE68-7C88-42B9-BF1F-81E740CD6CC3}"/>
              </a:ext>
            </a:extLst>
          </p:cNvPr>
          <p:cNvSpPr txBox="1"/>
          <p:nvPr/>
        </p:nvSpPr>
        <p:spPr>
          <a:xfrm>
            <a:off x="431405" y="3345999"/>
            <a:ext cx="3628531" cy="400110"/>
          </a:xfrm>
          <a:prstGeom prst="rect">
            <a:avLst/>
          </a:prstGeom>
          <a:solidFill>
            <a:schemeClr val="bg1"/>
          </a:solidFill>
          <a:ln w="25400">
            <a:solidFill>
              <a:srgbClr val="213763">
                <a:alpha val="25000"/>
              </a:srgbClr>
            </a:solidFill>
          </a:ln>
        </p:spPr>
        <p:txBody>
          <a:bodyPr wrap="square" rtlCol="0">
            <a:spAutoFit/>
          </a:bodyPr>
          <a:lstStyle/>
          <a:p>
            <a:r>
              <a:rPr lang="en-GB" sz="2000" b="1" dirty="0">
                <a:solidFill>
                  <a:srgbClr val="F37518">
                    <a:alpha val="25000"/>
                  </a:srgbClr>
                </a:solidFill>
                <a:latin typeface="Verdana" panose="020B0604030504040204" pitchFamily="34" charset="0"/>
                <a:ea typeface="Verdana" panose="020B0604030504040204" pitchFamily="34" charset="0"/>
              </a:rPr>
              <a:t>Innate</a:t>
            </a:r>
            <a:r>
              <a:rPr lang="en-GB" sz="2000" b="1" dirty="0">
                <a:solidFill>
                  <a:srgbClr val="213763">
                    <a:alpha val="25000"/>
                  </a:srgbClr>
                </a:solidFill>
                <a:latin typeface="Verdana" panose="020B0604030504040204" pitchFamily="34" charset="0"/>
                <a:ea typeface="Verdana" panose="020B0604030504040204" pitchFamily="34" charset="0"/>
              </a:rPr>
              <a:t> </a:t>
            </a:r>
            <a:r>
              <a:rPr lang="en-GB" sz="2000" dirty="0">
                <a:solidFill>
                  <a:srgbClr val="213763">
                    <a:alpha val="25000"/>
                  </a:srgbClr>
                </a:solidFill>
                <a:latin typeface="Verdana" panose="020B0604030504040204" pitchFamily="34" charset="0"/>
                <a:ea typeface="Verdana" panose="020B0604030504040204" pitchFamily="34" charset="0"/>
              </a:rPr>
              <a:t>Immune Response</a:t>
            </a:r>
          </a:p>
        </p:txBody>
      </p:sp>
      <p:sp>
        <p:nvSpPr>
          <p:cNvPr id="6" name="TextBox 5">
            <a:extLst>
              <a:ext uri="{FF2B5EF4-FFF2-40B4-BE49-F238E27FC236}">
                <a16:creationId xmlns:a16="http://schemas.microsoft.com/office/drawing/2014/main" id="{B95C025A-18B3-4EB9-92A2-5805F34FE374}"/>
              </a:ext>
            </a:extLst>
          </p:cNvPr>
          <p:cNvSpPr txBox="1"/>
          <p:nvPr/>
        </p:nvSpPr>
        <p:spPr>
          <a:xfrm>
            <a:off x="7891271" y="3346000"/>
            <a:ext cx="3930279" cy="400110"/>
          </a:xfrm>
          <a:prstGeom prst="rect">
            <a:avLst/>
          </a:prstGeom>
          <a:solidFill>
            <a:schemeClr val="bg1"/>
          </a:solidFill>
          <a:ln w="25400">
            <a:solidFill>
              <a:srgbClr val="213763"/>
            </a:solid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Adaptive</a:t>
            </a:r>
            <a:r>
              <a:rPr lang="en-GB" sz="2000" dirty="0">
                <a:solidFill>
                  <a:srgbClr val="213763"/>
                </a:solidFill>
                <a:latin typeface="Verdana" panose="020B0604030504040204" pitchFamily="34" charset="0"/>
                <a:ea typeface="Verdana" panose="020B0604030504040204" pitchFamily="34" charset="0"/>
              </a:rPr>
              <a:t> Immune Response </a:t>
            </a:r>
          </a:p>
        </p:txBody>
      </p:sp>
      <p:sp>
        <p:nvSpPr>
          <p:cNvPr id="7" name="TextBox 6">
            <a:extLst>
              <a:ext uri="{FF2B5EF4-FFF2-40B4-BE49-F238E27FC236}">
                <a16:creationId xmlns:a16="http://schemas.microsoft.com/office/drawing/2014/main" id="{837823A0-AC17-4C1A-B6A9-95DF2FE9C6D0}"/>
              </a:ext>
            </a:extLst>
          </p:cNvPr>
          <p:cNvSpPr txBox="1"/>
          <p:nvPr/>
        </p:nvSpPr>
        <p:spPr>
          <a:xfrm>
            <a:off x="5335639" y="1416616"/>
            <a:ext cx="1520719" cy="1015663"/>
          </a:xfrm>
          <a:prstGeom prst="rect">
            <a:avLst/>
          </a:prstGeom>
          <a:solidFill>
            <a:schemeClr val="bg1"/>
          </a:solidFill>
          <a:ln w="25400">
            <a:solidFill>
              <a:srgbClr val="213763"/>
            </a:solidFill>
          </a:ln>
        </p:spPr>
        <p:txBody>
          <a:bodyPr wrap="square" rtlCol="0">
            <a:spAutoFit/>
          </a:bodyPr>
          <a:lstStyle/>
          <a:p>
            <a:pPr algn="ctr"/>
            <a:r>
              <a:rPr lang="en-GB" sz="2000" b="1" dirty="0">
                <a:solidFill>
                  <a:schemeClr val="accent5">
                    <a:lumMod val="75000"/>
                  </a:schemeClr>
                </a:solidFill>
                <a:latin typeface="Verdana" panose="020B0604030504040204" pitchFamily="34" charset="0"/>
                <a:ea typeface="Verdana" panose="020B0604030504040204" pitchFamily="34" charset="0"/>
              </a:rPr>
              <a:t>White blood cells</a:t>
            </a:r>
            <a:endParaRPr lang="en-GB" sz="2000" dirty="0">
              <a:solidFill>
                <a:schemeClr val="accent5">
                  <a:lumMod val="75000"/>
                </a:schemeClr>
              </a:solidFill>
              <a:latin typeface="Verdana" panose="020B0604030504040204" pitchFamily="34" charset="0"/>
              <a:ea typeface="Verdana" panose="020B0604030504040204" pitchFamily="34" charset="0"/>
            </a:endParaRPr>
          </a:p>
        </p:txBody>
      </p:sp>
      <p:cxnSp>
        <p:nvCxnSpPr>
          <p:cNvPr id="9" name="Straight Arrow Connector 8">
            <a:extLst>
              <a:ext uri="{FF2B5EF4-FFF2-40B4-BE49-F238E27FC236}">
                <a16:creationId xmlns:a16="http://schemas.microsoft.com/office/drawing/2014/main" id="{C5168AB6-9393-4347-932A-91D573D0A67A}"/>
              </a:ext>
            </a:extLst>
          </p:cNvPr>
          <p:cNvCxnSpPr>
            <a:cxnSpLocks/>
          </p:cNvCxnSpPr>
          <p:nvPr/>
        </p:nvCxnSpPr>
        <p:spPr>
          <a:xfrm>
            <a:off x="6096000" y="735484"/>
            <a:ext cx="0" cy="617828"/>
          </a:xfrm>
          <a:prstGeom prst="straightConnector1">
            <a:avLst/>
          </a:prstGeom>
          <a:ln w="57150">
            <a:solidFill>
              <a:srgbClr val="213763"/>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descr="A close up of a red flower&#10;&#10;Description automatically generated">
            <a:extLst>
              <a:ext uri="{FF2B5EF4-FFF2-40B4-BE49-F238E27FC236}">
                <a16:creationId xmlns:a16="http://schemas.microsoft.com/office/drawing/2014/main" id="{B8633523-5D7B-40E2-90D3-83A65185BBC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V="1">
            <a:off x="3619590" y="1173748"/>
            <a:ext cx="1520709" cy="1501397"/>
          </a:xfrm>
          <a:prstGeom prst="rect">
            <a:avLst/>
          </a:prstGeom>
        </p:spPr>
      </p:pic>
      <p:sp>
        <p:nvSpPr>
          <p:cNvPr id="10" name="TextBox 9">
            <a:extLst>
              <a:ext uri="{FF2B5EF4-FFF2-40B4-BE49-F238E27FC236}">
                <a16:creationId xmlns:a16="http://schemas.microsoft.com/office/drawing/2014/main" id="{18444E3F-91E3-495E-A486-6BDD1A1246ED}"/>
              </a:ext>
            </a:extLst>
          </p:cNvPr>
          <p:cNvSpPr txBox="1"/>
          <p:nvPr/>
        </p:nvSpPr>
        <p:spPr>
          <a:xfrm>
            <a:off x="431405" y="3859858"/>
            <a:ext cx="4341763" cy="584775"/>
          </a:xfrm>
          <a:prstGeom prst="rect">
            <a:avLst/>
          </a:prstGeom>
          <a:solidFill>
            <a:schemeClr val="bg1">
              <a:alpha val="25000"/>
            </a:schemeClr>
          </a:solidFill>
          <a:ln w="25400">
            <a:noFill/>
          </a:ln>
        </p:spPr>
        <p:txBody>
          <a:bodyPr wrap="square" rtlCol="0">
            <a:spAutoFit/>
          </a:bodyPr>
          <a:lstStyle/>
          <a:p>
            <a:r>
              <a:rPr lang="en-GB" sz="1600" b="1" dirty="0">
                <a:solidFill>
                  <a:schemeClr val="accent5">
                    <a:lumMod val="75000"/>
                    <a:alpha val="25000"/>
                  </a:schemeClr>
                </a:solidFill>
                <a:latin typeface="Verdana" panose="020B0604030504040204" pitchFamily="34" charset="0"/>
                <a:ea typeface="Verdana" panose="020B0604030504040204" pitchFamily="34" charset="0"/>
              </a:rPr>
              <a:t>Myeloid cells</a:t>
            </a:r>
          </a:p>
          <a:p>
            <a:r>
              <a:rPr lang="en-GB" sz="1600" dirty="0">
                <a:solidFill>
                  <a:srgbClr val="213763">
                    <a:alpha val="25000"/>
                  </a:srgbClr>
                </a:solidFill>
                <a:latin typeface="Verdana" panose="020B0604030504040204" pitchFamily="34" charset="0"/>
                <a:ea typeface="Verdana" panose="020B0604030504040204" pitchFamily="34" charset="0"/>
              </a:rPr>
              <a:t>(Identifies </a:t>
            </a:r>
            <a:r>
              <a:rPr lang="en-GB" sz="1600" b="1" dirty="0">
                <a:solidFill>
                  <a:schemeClr val="accent5">
                    <a:lumMod val="75000"/>
                    <a:alpha val="25000"/>
                  </a:schemeClr>
                </a:solidFill>
                <a:latin typeface="Verdana" panose="020B0604030504040204" pitchFamily="34" charset="0"/>
                <a:ea typeface="Verdana" panose="020B0604030504040204" pitchFamily="34" charset="0"/>
              </a:rPr>
              <a:t>My</a:t>
            </a:r>
            <a:r>
              <a:rPr lang="en-GB" sz="1600" b="1" dirty="0">
                <a:solidFill>
                  <a:srgbClr val="213763">
                    <a:alpha val="25000"/>
                  </a:srgbClr>
                </a:solidFill>
                <a:latin typeface="Verdana" panose="020B0604030504040204" pitchFamily="34" charset="0"/>
                <a:ea typeface="Verdana" panose="020B0604030504040204" pitchFamily="34" charset="0"/>
              </a:rPr>
              <a:t> </a:t>
            </a:r>
            <a:r>
              <a:rPr lang="en-GB" sz="1600" dirty="0">
                <a:solidFill>
                  <a:srgbClr val="213763">
                    <a:alpha val="25000"/>
                  </a:srgbClr>
                </a:solidFill>
                <a:latin typeface="Verdana" panose="020B0604030504040204" pitchFamily="34" charset="0"/>
                <a:ea typeface="Verdana" panose="020B0604030504040204" pitchFamily="34" charset="0"/>
              </a:rPr>
              <a:t>cells from not </a:t>
            </a:r>
            <a:r>
              <a:rPr lang="en-GB" sz="1600" b="1" dirty="0">
                <a:solidFill>
                  <a:schemeClr val="accent5">
                    <a:lumMod val="75000"/>
                    <a:alpha val="25000"/>
                  </a:schemeClr>
                </a:solidFill>
                <a:latin typeface="Verdana" panose="020B0604030504040204" pitchFamily="34" charset="0"/>
                <a:ea typeface="Verdana" panose="020B0604030504040204" pitchFamily="34" charset="0"/>
              </a:rPr>
              <a:t>My</a:t>
            </a:r>
            <a:r>
              <a:rPr lang="en-GB" sz="1600" dirty="0">
                <a:solidFill>
                  <a:schemeClr val="accent5">
                    <a:lumMod val="75000"/>
                    <a:alpha val="25000"/>
                  </a:schemeClr>
                </a:solidFill>
                <a:latin typeface="Verdana" panose="020B0604030504040204" pitchFamily="34" charset="0"/>
                <a:ea typeface="Verdana" panose="020B0604030504040204" pitchFamily="34" charset="0"/>
              </a:rPr>
              <a:t> </a:t>
            </a:r>
            <a:r>
              <a:rPr lang="en-GB" sz="1600" dirty="0">
                <a:solidFill>
                  <a:srgbClr val="213763">
                    <a:alpha val="25000"/>
                  </a:srgbClr>
                </a:solidFill>
                <a:latin typeface="Verdana" panose="020B0604030504040204" pitchFamily="34" charset="0"/>
                <a:ea typeface="Verdana" panose="020B0604030504040204" pitchFamily="34" charset="0"/>
              </a:rPr>
              <a:t>cells)</a:t>
            </a:r>
            <a:endParaRPr lang="en-GB" sz="1600" b="1" dirty="0">
              <a:solidFill>
                <a:srgbClr val="213763">
                  <a:alpha val="25000"/>
                </a:srgbClr>
              </a:solidFill>
              <a:latin typeface="Verdana" panose="020B0604030504040204" pitchFamily="34" charset="0"/>
              <a:ea typeface="Verdana" panose="020B0604030504040204" pitchFamily="34" charset="0"/>
            </a:endParaRPr>
          </a:p>
        </p:txBody>
      </p:sp>
      <p:sp>
        <p:nvSpPr>
          <p:cNvPr id="12" name="TextBox 11">
            <a:extLst>
              <a:ext uri="{FF2B5EF4-FFF2-40B4-BE49-F238E27FC236}">
                <a16:creationId xmlns:a16="http://schemas.microsoft.com/office/drawing/2014/main" id="{2D182CB3-C771-4A0E-B833-821B7C8C6D03}"/>
              </a:ext>
            </a:extLst>
          </p:cNvPr>
          <p:cNvSpPr txBox="1"/>
          <p:nvPr/>
        </p:nvSpPr>
        <p:spPr>
          <a:xfrm>
            <a:off x="431405" y="4558382"/>
            <a:ext cx="4341763" cy="584775"/>
          </a:xfrm>
          <a:prstGeom prst="rect">
            <a:avLst/>
          </a:prstGeom>
          <a:solidFill>
            <a:schemeClr val="bg1"/>
          </a:solidFill>
          <a:ln w="25400">
            <a:noFill/>
          </a:ln>
        </p:spPr>
        <p:txBody>
          <a:bodyPr wrap="square" rtlCol="0">
            <a:spAutoFit/>
          </a:bodyPr>
          <a:lstStyle/>
          <a:p>
            <a:r>
              <a:rPr lang="en-GB" sz="1600" dirty="0">
                <a:solidFill>
                  <a:srgbClr val="213763">
                    <a:alpha val="25000"/>
                  </a:srgbClr>
                </a:solidFill>
                <a:latin typeface="Verdana" panose="020B0604030504040204" pitchFamily="34" charset="0"/>
                <a:ea typeface="Verdana" panose="020B0604030504040204" pitchFamily="34" charset="0"/>
              </a:rPr>
              <a:t>Swallows the </a:t>
            </a:r>
            <a:r>
              <a:rPr lang="en-GB" sz="1600" b="1" dirty="0">
                <a:solidFill>
                  <a:srgbClr val="FF0000">
                    <a:alpha val="25000"/>
                  </a:srgbClr>
                </a:solidFill>
                <a:latin typeface="Verdana" panose="020B0604030504040204" pitchFamily="34" charset="0"/>
                <a:ea typeface="Verdana" panose="020B0604030504040204" pitchFamily="34" charset="0"/>
              </a:rPr>
              <a:t>pathogen</a:t>
            </a:r>
            <a:r>
              <a:rPr lang="en-GB" sz="1600" dirty="0">
                <a:solidFill>
                  <a:schemeClr val="tx1">
                    <a:alpha val="25000"/>
                  </a:schemeClr>
                </a:solidFill>
                <a:latin typeface="Verdana" panose="020B0604030504040204" pitchFamily="34" charset="0"/>
                <a:ea typeface="Verdana" panose="020B0604030504040204" pitchFamily="34" charset="0"/>
              </a:rPr>
              <a:t> </a:t>
            </a:r>
            <a:r>
              <a:rPr lang="en-GB" sz="1600" dirty="0">
                <a:solidFill>
                  <a:srgbClr val="213763">
                    <a:alpha val="25000"/>
                  </a:srgbClr>
                </a:solidFill>
                <a:latin typeface="Verdana" panose="020B0604030504040204" pitchFamily="34" charset="0"/>
                <a:ea typeface="Verdana" panose="020B0604030504040204" pitchFamily="34" charset="0"/>
              </a:rPr>
              <a:t>whole to kill it and shows </a:t>
            </a:r>
            <a:r>
              <a:rPr lang="en-GB" sz="1600" b="1" dirty="0">
                <a:solidFill>
                  <a:srgbClr val="FF0000">
                    <a:alpha val="25000"/>
                  </a:srgbClr>
                </a:solidFill>
                <a:latin typeface="Verdana" panose="020B0604030504040204" pitchFamily="34" charset="0"/>
                <a:ea typeface="Verdana" panose="020B0604030504040204" pitchFamily="34" charset="0"/>
              </a:rPr>
              <a:t>antigens</a:t>
            </a:r>
          </a:p>
        </p:txBody>
      </p:sp>
      <p:grpSp>
        <p:nvGrpSpPr>
          <p:cNvPr id="38" name="Group 37">
            <a:extLst>
              <a:ext uri="{FF2B5EF4-FFF2-40B4-BE49-F238E27FC236}">
                <a16:creationId xmlns:a16="http://schemas.microsoft.com/office/drawing/2014/main" id="{E682123A-E7AD-4E02-BA3A-FC463D525F35}"/>
              </a:ext>
            </a:extLst>
          </p:cNvPr>
          <p:cNvGrpSpPr/>
          <p:nvPr/>
        </p:nvGrpSpPr>
        <p:grpSpPr>
          <a:xfrm>
            <a:off x="8147129" y="5129213"/>
            <a:ext cx="1297830" cy="1269680"/>
            <a:chOff x="3063064" y="5101710"/>
            <a:chExt cx="1472725" cy="1477759"/>
          </a:xfrm>
        </p:grpSpPr>
        <p:grpSp>
          <p:nvGrpSpPr>
            <p:cNvPr id="41" name="Group 40">
              <a:extLst>
                <a:ext uri="{FF2B5EF4-FFF2-40B4-BE49-F238E27FC236}">
                  <a16:creationId xmlns:a16="http://schemas.microsoft.com/office/drawing/2014/main" id="{64C2F768-6BF4-4CBD-A655-9D3E27CA36AB}"/>
                </a:ext>
              </a:extLst>
            </p:cNvPr>
            <p:cNvGrpSpPr/>
            <p:nvPr/>
          </p:nvGrpSpPr>
          <p:grpSpPr>
            <a:xfrm>
              <a:off x="3063064" y="5101710"/>
              <a:ext cx="1472725" cy="1477759"/>
              <a:chOff x="3975591" y="5022727"/>
              <a:chExt cx="1472725" cy="1477759"/>
            </a:xfrm>
          </p:grpSpPr>
          <p:grpSp>
            <p:nvGrpSpPr>
              <p:cNvPr id="44" name="Group 43">
                <a:extLst>
                  <a:ext uri="{FF2B5EF4-FFF2-40B4-BE49-F238E27FC236}">
                    <a16:creationId xmlns:a16="http://schemas.microsoft.com/office/drawing/2014/main" id="{779DBE79-7DB2-4994-B81A-46A2AE218D2C}"/>
                  </a:ext>
                </a:extLst>
              </p:cNvPr>
              <p:cNvGrpSpPr/>
              <p:nvPr/>
            </p:nvGrpSpPr>
            <p:grpSpPr>
              <a:xfrm>
                <a:off x="3975591" y="5022727"/>
                <a:ext cx="1472725" cy="1477759"/>
                <a:chOff x="4725521" y="5203040"/>
                <a:chExt cx="1472725" cy="1477759"/>
              </a:xfrm>
            </p:grpSpPr>
            <p:grpSp>
              <p:nvGrpSpPr>
                <p:cNvPr id="53" name="Group 52">
                  <a:extLst>
                    <a:ext uri="{FF2B5EF4-FFF2-40B4-BE49-F238E27FC236}">
                      <a16:creationId xmlns:a16="http://schemas.microsoft.com/office/drawing/2014/main" id="{4EF3CAE0-1565-4D33-9FBA-88B5306845AD}"/>
                    </a:ext>
                  </a:extLst>
                </p:cNvPr>
                <p:cNvGrpSpPr/>
                <p:nvPr/>
              </p:nvGrpSpPr>
              <p:grpSpPr>
                <a:xfrm>
                  <a:off x="4725521" y="5203040"/>
                  <a:ext cx="1472725" cy="1477759"/>
                  <a:chOff x="7087918" y="5441829"/>
                  <a:chExt cx="1062483" cy="1102506"/>
                </a:xfrm>
              </p:grpSpPr>
              <p:sp>
                <p:nvSpPr>
                  <p:cNvPr id="55" name="Arrow: Right 54">
                    <a:extLst>
                      <a:ext uri="{FF2B5EF4-FFF2-40B4-BE49-F238E27FC236}">
                        <a16:creationId xmlns:a16="http://schemas.microsoft.com/office/drawing/2014/main" id="{25A10241-7A53-4BD4-824C-47B886AAA45A}"/>
                      </a:ext>
                    </a:extLst>
                  </p:cNvPr>
                  <p:cNvSpPr/>
                  <p:nvPr/>
                </p:nvSpPr>
                <p:spPr>
                  <a:xfrm rot="16200000">
                    <a:off x="7215315" y="5729537"/>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Arrow: Right 55">
                    <a:extLst>
                      <a:ext uri="{FF2B5EF4-FFF2-40B4-BE49-F238E27FC236}">
                        <a16:creationId xmlns:a16="http://schemas.microsoft.com/office/drawing/2014/main" id="{9505030B-1201-4B75-A71B-93425F99D8E1}"/>
                      </a:ext>
                    </a:extLst>
                  </p:cNvPr>
                  <p:cNvSpPr/>
                  <p:nvPr/>
                </p:nvSpPr>
                <p:spPr>
                  <a:xfrm>
                    <a:off x="7335099" y="5863185"/>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Arrow: Right 56">
                    <a:extLst>
                      <a:ext uri="{FF2B5EF4-FFF2-40B4-BE49-F238E27FC236}">
                        <a16:creationId xmlns:a16="http://schemas.microsoft.com/office/drawing/2014/main" id="{4F42518B-474E-4F31-A172-92A4464565D9}"/>
                      </a:ext>
                    </a:extLst>
                  </p:cNvPr>
                  <p:cNvSpPr/>
                  <p:nvPr/>
                </p:nvSpPr>
                <p:spPr>
                  <a:xfrm rot="10800000">
                    <a:off x="7087918" y="5871491"/>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Arrow: Right 57">
                    <a:extLst>
                      <a:ext uri="{FF2B5EF4-FFF2-40B4-BE49-F238E27FC236}">
                        <a16:creationId xmlns:a16="http://schemas.microsoft.com/office/drawing/2014/main" id="{041FF540-A948-434C-873B-0E899F37AF09}"/>
                      </a:ext>
                    </a:extLst>
                  </p:cNvPr>
                  <p:cNvSpPr/>
                  <p:nvPr/>
                </p:nvSpPr>
                <p:spPr>
                  <a:xfrm rot="5400000">
                    <a:off x="7207636" y="6016741"/>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4" name="Dodecagon 53">
                  <a:extLst>
                    <a:ext uri="{FF2B5EF4-FFF2-40B4-BE49-F238E27FC236}">
                      <a16:creationId xmlns:a16="http://schemas.microsoft.com/office/drawing/2014/main" id="{79B3A1BE-C112-4366-8395-B7F48FE5F8AC}"/>
                    </a:ext>
                  </a:extLst>
                </p:cNvPr>
                <p:cNvSpPr/>
                <p:nvPr/>
              </p:nvSpPr>
              <p:spPr>
                <a:xfrm>
                  <a:off x="5000075" y="5489162"/>
                  <a:ext cx="914400" cy="914400"/>
                </a:xfrm>
                <a:prstGeom prst="dodecagon">
                  <a:avLst/>
                </a:prstGeom>
                <a:solidFill>
                  <a:srgbClr val="FF000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45" name="Group 44">
                <a:extLst>
                  <a:ext uri="{FF2B5EF4-FFF2-40B4-BE49-F238E27FC236}">
                    <a16:creationId xmlns:a16="http://schemas.microsoft.com/office/drawing/2014/main" id="{5BCA928C-11F8-4FE7-BDF2-3A480065C49A}"/>
                  </a:ext>
                </a:extLst>
              </p:cNvPr>
              <p:cNvGrpSpPr/>
              <p:nvPr/>
            </p:nvGrpSpPr>
            <p:grpSpPr>
              <a:xfrm>
                <a:off x="4406565" y="5504207"/>
                <a:ext cx="580226" cy="491247"/>
                <a:chOff x="3438132" y="5599001"/>
                <a:chExt cx="580226" cy="491247"/>
              </a:xfrm>
            </p:grpSpPr>
            <p:grpSp>
              <p:nvGrpSpPr>
                <p:cNvPr id="46" name="Group 45">
                  <a:extLst>
                    <a:ext uri="{FF2B5EF4-FFF2-40B4-BE49-F238E27FC236}">
                      <a16:creationId xmlns:a16="http://schemas.microsoft.com/office/drawing/2014/main" id="{9067B7A5-6A45-4B76-B41E-7F631D055C68}"/>
                    </a:ext>
                  </a:extLst>
                </p:cNvPr>
                <p:cNvGrpSpPr/>
                <p:nvPr/>
              </p:nvGrpSpPr>
              <p:grpSpPr>
                <a:xfrm>
                  <a:off x="3522944" y="5604040"/>
                  <a:ext cx="378593" cy="237386"/>
                  <a:chOff x="4685893" y="5249282"/>
                  <a:chExt cx="378593" cy="237386"/>
                </a:xfrm>
              </p:grpSpPr>
              <p:sp>
                <p:nvSpPr>
                  <p:cNvPr id="51" name="Oval 50">
                    <a:extLst>
                      <a:ext uri="{FF2B5EF4-FFF2-40B4-BE49-F238E27FC236}">
                        <a16:creationId xmlns:a16="http://schemas.microsoft.com/office/drawing/2014/main" id="{D5A40BF5-D43B-49C7-BBD9-C1EDE91F861C}"/>
                      </a:ext>
                    </a:extLst>
                  </p:cNvPr>
                  <p:cNvSpPr/>
                  <p:nvPr/>
                </p:nvSpPr>
                <p:spPr>
                  <a:xfrm rot="20687256">
                    <a:off x="4685893" y="5254349"/>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Oval 51">
                    <a:extLst>
                      <a:ext uri="{FF2B5EF4-FFF2-40B4-BE49-F238E27FC236}">
                        <a16:creationId xmlns:a16="http://schemas.microsoft.com/office/drawing/2014/main" id="{EFCAAE80-BC65-4CC6-9944-45845F570564}"/>
                      </a:ext>
                    </a:extLst>
                  </p:cNvPr>
                  <p:cNvSpPr/>
                  <p:nvPr/>
                </p:nvSpPr>
                <p:spPr>
                  <a:xfrm rot="961169">
                    <a:off x="4886548" y="5249282"/>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7" name="Group 46">
                  <a:extLst>
                    <a:ext uri="{FF2B5EF4-FFF2-40B4-BE49-F238E27FC236}">
                      <a16:creationId xmlns:a16="http://schemas.microsoft.com/office/drawing/2014/main" id="{113FA290-9830-4213-8D9C-95379FA1D5A8}"/>
                    </a:ext>
                  </a:extLst>
                </p:cNvPr>
                <p:cNvGrpSpPr/>
                <p:nvPr/>
              </p:nvGrpSpPr>
              <p:grpSpPr>
                <a:xfrm>
                  <a:off x="3438132" y="5599001"/>
                  <a:ext cx="580226" cy="491247"/>
                  <a:chOff x="4877049" y="5622587"/>
                  <a:chExt cx="580224" cy="491247"/>
                </a:xfrm>
                <a:noFill/>
              </p:grpSpPr>
              <p:sp>
                <p:nvSpPr>
                  <p:cNvPr id="48" name="Arc 47">
                    <a:extLst>
                      <a:ext uri="{FF2B5EF4-FFF2-40B4-BE49-F238E27FC236}">
                        <a16:creationId xmlns:a16="http://schemas.microsoft.com/office/drawing/2014/main" id="{655F372E-4C17-410B-A329-7085C8CBF257}"/>
                      </a:ext>
                    </a:extLst>
                  </p:cNvPr>
                  <p:cNvSpPr/>
                  <p:nvPr/>
                </p:nvSpPr>
                <p:spPr>
                  <a:xfrm rot="8182199">
                    <a:off x="4907602" y="5622587"/>
                    <a:ext cx="549671" cy="491247"/>
                  </a:xfrm>
                  <a:prstGeom prst="arc">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Arc 48">
                    <a:extLst>
                      <a:ext uri="{FF2B5EF4-FFF2-40B4-BE49-F238E27FC236}">
                        <a16:creationId xmlns:a16="http://schemas.microsoft.com/office/drawing/2014/main" id="{301B4B69-D1FF-46C0-AEE8-279B736C5739}"/>
                      </a:ext>
                    </a:extLst>
                  </p:cNvPr>
                  <p:cNvSpPr/>
                  <p:nvPr/>
                </p:nvSpPr>
                <p:spPr>
                  <a:xfrm rot="8182199">
                    <a:off x="4877049" y="5626380"/>
                    <a:ext cx="524688" cy="444227"/>
                  </a:xfrm>
                  <a:prstGeom prst="arc">
                    <a:avLst>
                      <a:gd name="adj1" fmla="val 16200000"/>
                      <a:gd name="adj2" fmla="val 20910265"/>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50" name="Straight Connector 49">
                    <a:extLst>
                      <a:ext uri="{FF2B5EF4-FFF2-40B4-BE49-F238E27FC236}">
                        <a16:creationId xmlns:a16="http://schemas.microsoft.com/office/drawing/2014/main" id="{31687860-EF78-4C8A-9D5E-8B253731C601}"/>
                      </a:ext>
                    </a:extLst>
                  </p:cNvPr>
                  <p:cNvCxnSpPr>
                    <a:cxnSpLocks/>
                    <a:stCxn id="49" idx="0"/>
                    <a:endCxn id="48" idx="0"/>
                  </p:cNvCxnSpPr>
                  <p:nvPr/>
                </p:nvCxnSpPr>
                <p:spPr>
                  <a:xfrm>
                    <a:off x="5292651" y="6009262"/>
                    <a:ext cx="59269" cy="36733"/>
                  </a:xfrm>
                  <a:prstGeom prst="line">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grpSp>
        </p:grpSp>
        <p:sp>
          <p:nvSpPr>
            <p:cNvPr id="42" name="Oval 41">
              <a:extLst>
                <a:ext uri="{FF2B5EF4-FFF2-40B4-BE49-F238E27FC236}">
                  <a16:creationId xmlns:a16="http://schemas.microsoft.com/office/drawing/2014/main" id="{549B36C2-33FF-48B3-9296-321F2CA90C21}"/>
                </a:ext>
              </a:extLst>
            </p:cNvPr>
            <p:cNvSpPr/>
            <p:nvPr/>
          </p:nvSpPr>
          <p:spPr>
            <a:xfrm>
              <a:off x="3799427" y="5687968"/>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2390FC7F-20C4-4B72-94D8-EE2F0C4E23EA}"/>
                </a:ext>
              </a:extLst>
            </p:cNvPr>
            <p:cNvSpPr/>
            <p:nvPr/>
          </p:nvSpPr>
          <p:spPr>
            <a:xfrm>
              <a:off x="3598679" y="5690564"/>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9" name="TextBox 58">
            <a:extLst>
              <a:ext uri="{FF2B5EF4-FFF2-40B4-BE49-F238E27FC236}">
                <a16:creationId xmlns:a16="http://schemas.microsoft.com/office/drawing/2014/main" id="{93315E99-5EFD-417F-A1FD-F4E5C9FB17CC}"/>
              </a:ext>
            </a:extLst>
          </p:cNvPr>
          <p:cNvSpPr txBox="1"/>
          <p:nvPr/>
        </p:nvSpPr>
        <p:spPr>
          <a:xfrm>
            <a:off x="7479787" y="3876196"/>
            <a:ext cx="4341763" cy="338554"/>
          </a:xfrm>
          <a:prstGeom prst="rect">
            <a:avLst/>
          </a:prstGeom>
          <a:solidFill>
            <a:schemeClr val="bg1"/>
          </a:solidFill>
          <a:ln w="25400">
            <a:noFill/>
          </a:ln>
        </p:spPr>
        <p:txBody>
          <a:bodyPr wrap="square" rtlCol="0">
            <a:spAutoFit/>
          </a:bodyPr>
          <a:lstStyle/>
          <a:p>
            <a:r>
              <a:rPr lang="en-GB" sz="1600" b="1" dirty="0">
                <a:solidFill>
                  <a:schemeClr val="accent5">
                    <a:lumMod val="75000"/>
                  </a:schemeClr>
                </a:solidFill>
                <a:latin typeface="Verdana" panose="020B0604030504040204" pitchFamily="34" charset="0"/>
                <a:ea typeface="Verdana" panose="020B0604030504040204" pitchFamily="34" charset="0"/>
              </a:rPr>
              <a:t>Lymphoid cells</a:t>
            </a:r>
          </a:p>
        </p:txBody>
      </p:sp>
      <p:sp>
        <p:nvSpPr>
          <p:cNvPr id="67" name="TextBox 66">
            <a:extLst>
              <a:ext uri="{FF2B5EF4-FFF2-40B4-BE49-F238E27FC236}">
                <a16:creationId xmlns:a16="http://schemas.microsoft.com/office/drawing/2014/main" id="{C5912AF1-ABC6-4BB3-B2D5-EC7FC26E4245}"/>
              </a:ext>
            </a:extLst>
          </p:cNvPr>
          <p:cNvSpPr txBox="1"/>
          <p:nvPr/>
        </p:nvSpPr>
        <p:spPr>
          <a:xfrm>
            <a:off x="7479787" y="4333814"/>
            <a:ext cx="4341763" cy="584775"/>
          </a:xfrm>
          <a:prstGeom prst="rect">
            <a:avLst/>
          </a:prstGeom>
          <a:solidFill>
            <a:schemeClr val="bg1"/>
          </a:solidFill>
          <a:ln w="25400">
            <a:noFill/>
          </a:ln>
        </p:spPr>
        <p:txBody>
          <a:bodyPr wrap="square" rtlCol="0">
            <a:spAutoFit/>
          </a:bodyPr>
          <a:lstStyle/>
          <a:p>
            <a:r>
              <a:rPr lang="en-GB" sz="1600" dirty="0">
                <a:solidFill>
                  <a:srgbClr val="213763"/>
                </a:solidFill>
                <a:latin typeface="Verdana" panose="020B0604030504040204" pitchFamily="34" charset="0"/>
                <a:ea typeface="Verdana" panose="020B0604030504040204" pitchFamily="34" charset="0"/>
              </a:rPr>
              <a:t>Makes specific </a:t>
            </a:r>
            <a:r>
              <a:rPr lang="en-GB" sz="1600" b="1" dirty="0">
                <a:solidFill>
                  <a:srgbClr val="0070C0"/>
                </a:solidFill>
                <a:latin typeface="Verdana" panose="020B0604030504040204" pitchFamily="34" charset="0"/>
                <a:ea typeface="Verdana" panose="020B0604030504040204" pitchFamily="34" charset="0"/>
              </a:rPr>
              <a:t>antibodies</a:t>
            </a:r>
            <a:r>
              <a:rPr lang="en-GB" sz="1600" dirty="0">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which fit onto specific </a:t>
            </a:r>
            <a:r>
              <a:rPr lang="en-GB" sz="1600" b="1" dirty="0">
                <a:solidFill>
                  <a:srgbClr val="FF0000"/>
                </a:solidFill>
                <a:latin typeface="Verdana" panose="020B0604030504040204" pitchFamily="34" charset="0"/>
                <a:ea typeface="Verdana" panose="020B0604030504040204" pitchFamily="34" charset="0"/>
              </a:rPr>
              <a:t>pathogen antigens</a:t>
            </a:r>
          </a:p>
        </p:txBody>
      </p:sp>
      <p:grpSp>
        <p:nvGrpSpPr>
          <p:cNvPr id="60" name="Group 59">
            <a:extLst>
              <a:ext uri="{FF2B5EF4-FFF2-40B4-BE49-F238E27FC236}">
                <a16:creationId xmlns:a16="http://schemas.microsoft.com/office/drawing/2014/main" id="{0EC6CEE0-B7B1-4D29-A659-646D7B29C857}"/>
              </a:ext>
            </a:extLst>
          </p:cNvPr>
          <p:cNvGrpSpPr/>
          <p:nvPr/>
        </p:nvGrpSpPr>
        <p:grpSpPr>
          <a:xfrm rot="762492">
            <a:off x="9422429" y="5380914"/>
            <a:ext cx="1514642" cy="620854"/>
            <a:chOff x="8365442" y="5863641"/>
            <a:chExt cx="1514642" cy="620854"/>
          </a:xfrm>
        </p:grpSpPr>
        <p:sp>
          <p:nvSpPr>
            <p:cNvPr id="61" name="Arrow: Notched Right 60">
              <a:extLst>
                <a:ext uri="{FF2B5EF4-FFF2-40B4-BE49-F238E27FC236}">
                  <a16:creationId xmlns:a16="http://schemas.microsoft.com/office/drawing/2014/main" id="{3CDD9F9D-94E3-4846-AFBC-664BAD075FE5}"/>
                </a:ext>
              </a:extLst>
            </p:cNvPr>
            <p:cNvSpPr/>
            <p:nvPr/>
          </p:nvSpPr>
          <p:spPr>
            <a:xfrm rot="20502923">
              <a:off x="8365442" y="6051214"/>
              <a:ext cx="923015" cy="413190"/>
            </a:xfrm>
            <a:prstGeom prst="notch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3" name="Group 62">
              <a:extLst>
                <a:ext uri="{FF2B5EF4-FFF2-40B4-BE49-F238E27FC236}">
                  <a16:creationId xmlns:a16="http://schemas.microsoft.com/office/drawing/2014/main" id="{60260B44-282D-42D3-9D2F-F5DB7AD0BA87}"/>
                </a:ext>
              </a:extLst>
            </p:cNvPr>
            <p:cNvGrpSpPr/>
            <p:nvPr/>
          </p:nvGrpSpPr>
          <p:grpSpPr>
            <a:xfrm>
              <a:off x="8372473" y="5863641"/>
              <a:ext cx="1507611" cy="620854"/>
              <a:chOff x="8372473" y="5863641"/>
              <a:chExt cx="1507611" cy="620854"/>
            </a:xfrm>
          </p:grpSpPr>
          <p:sp>
            <p:nvSpPr>
              <p:cNvPr id="64" name="Arrow: Notched Right 63">
                <a:extLst>
                  <a:ext uri="{FF2B5EF4-FFF2-40B4-BE49-F238E27FC236}">
                    <a16:creationId xmlns:a16="http://schemas.microsoft.com/office/drawing/2014/main" id="{20C168B2-F099-4B4F-9083-5E201AC99B63}"/>
                  </a:ext>
                </a:extLst>
              </p:cNvPr>
              <p:cNvSpPr/>
              <p:nvPr/>
            </p:nvSpPr>
            <p:spPr>
              <a:xfrm rot="1716922">
                <a:off x="8372473" y="5863641"/>
                <a:ext cx="923015" cy="413190"/>
              </a:xfrm>
              <a:prstGeom prst="notched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Rectangle 64">
                <a:extLst>
                  <a:ext uri="{FF2B5EF4-FFF2-40B4-BE49-F238E27FC236}">
                    <a16:creationId xmlns:a16="http://schemas.microsoft.com/office/drawing/2014/main" id="{243E2E68-CA5F-45ED-B559-FE34D514FD0B}"/>
                  </a:ext>
                </a:extLst>
              </p:cNvPr>
              <p:cNvSpPr/>
              <p:nvPr/>
            </p:nvSpPr>
            <p:spPr>
              <a:xfrm>
                <a:off x="8787176" y="5935518"/>
                <a:ext cx="1092908" cy="44342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DE8FD694-902B-4E44-9BE6-1215AFB49F5C}"/>
                  </a:ext>
                </a:extLst>
              </p:cNvPr>
              <p:cNvSpPr/>
              <p:nvPr/>
            </p:nvSpPr>
            <p:spPr>
              <a:xfrm>
                <a:off x="9092998" y="6294917"/>
                <a:ext cx="302371" cy="189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68" name="Group 67">
            <a:extLst>
              <a:ext uri="{FF2B5EF4-FFF2-40B4-BE49-F238E27FC236}">
                <a16:creationId xmlns:a16="http://schemas.microsoft.com/office/drawing/2014/main" id="{729C4AEF-C651-4C18-B0DF-8B069654FFBC}"/>
              </a:ext>
            </a:extLst>
          </p:cNvPr>
          <p:cNvGrpSpPr/>
          <p:nvPr/>
        </p:nvGrpSpPr>
        <p:grpSpPr>
          <a:xfrm rot="11959888">
            <a:off x="6666202" y="5429876"/>
            <a:ext cx="1514642" cy="620854"/>
            <a:chOff x="8365442" y="5863641"/>
            <a:chExt cx="1514642" cy="620854"/>
          </a:xfrm>
        </p:grpSpPr>
        <p:sp>
          <p:nvSpPr>
            <p:cNvPr id="69" name="Arrow: Notched Right 68">
              <a:extLst>
                <a:ext uri="{FF2B5EF4-FFF2-40B4-BE49-F238E27FC236}">
                  <a16:creationId xmlns:a16="http://schemas.microsoft.com/office/drawing/2014/main" id="{15008101-636A-47CB-AC64-A5A24F677390}"/>
                </a:ext>
              </a:extLst>
            </p:cNvPr>
            <p:cNvSpPr/>
            <p:nvPr/>
          </p:nvSpPr>
          <p:spPr>
            <a:xfrm rot="20502923">
              <a:off x="8365442" y="6051214"/>
              <a:ext cx="923015" cy="413190"/>
            </a:xfrm>
            <a:prstGeom prst="notch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70" name="Group 69">
              <a:extLst>
                <a:ext uri="{FF2B5EF4-FFF2-40B4-BE49-F238E27FC236}">
                  <a16:creationId xmlns:a16="http://schemas.microsoft.com/office/drawing/2014/main" id="{8049A5B7-8B83-44F8-BDFE-7DFB24526898}"/>
                </a:ext>
              </a:extLst>
            </p:cNvPr>
            <p:cNvGrpSpPr/>
            <p:nvPr/>
          </p:nvGrpSpPr>
          <p:grpSpPr>
            <a:xfrm>
              <a:off x="8372473" y="5863641"/>
              <a:ext cx="1507611" cy="620854"/>
              <a:chOff x="8372473" y="5863641"/>
              <a:chExt cx="1507611" cy="620854"/>
            </a:xfrm>
          </p:grpSpPr>
          <p:sp>
            <p:nvSpPr>
              <p:cNvPr id="71" name="Arrow: Notched Right 70">
                <a:extLst>
                  <a:ext uri="{FF2B5EF4-FFF2-40B4-BE49-F238E27FC236}">
                    <a16:creationId xmlns:a16="http://schemas.microsoft.com/office/drawing/2014/main" id="{FBE3F4E0-0021-405B-948A-61C3A7FE942A}"/>
                  </a:ext>
                </a:extLst>
              </p:cNvPr>
              <p:cNvSpPr/>
              <p:nvPr/>
            </p:nvSpPr>
            <p:spPr>
              <a:xfrm rot="1716922">
                <a:off x="8372473" y="5863641"/>
                <a:ext cx="923015" cy="413190"/>
              </a:xfrm>
              <a:prstGeom prst="notched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Rectangle 71">
                <a:extLst>
                  <a:ext uri="{FF2B5EF4-FFF2-40B4-BE49-F238E27FC236}">
                    <a16:creationId xmlns:a16="http://schemas.microsoft.com/office/drawing/2014/main" id="{78EC1128-612C-4569-B49A-E963793D3CF2}"/>
                  </a:ext>
                </a:extLst>
              </p:cNvPr>
              <p:cNvSpPr/>
              <p:nvPr/>
            </p:nvSpPr>
            <p:spPr>
              <a:xfrm>
                <a:off x="8787176" y="5935518"/>
                <a:ext cx="1092908" cy="44342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D9965C85-D5FE-4F0D-B6AA-AC2BE6EB2F6D}"/>
                  </a:ext>
                </a:extLst>
              </p:cNvPr>
              <p:cNvSpPr/>
              <p:nvPr/>
            </p:nvSpPr>
            <p:spPr>
              <a:xfrm>
                <a:off x="9092998" y="6294917"/>
                <a:ext cx="302371" cy="189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4" name="TextBox 73">
            <a:extLst>
              <a:ext uri="{FF2B5EF4-FFF2-40B4-BE49-F238E27FC236}">
                <a16:creationId xmlns:a16="http://schemas.microsoft.com/office/drawing/2014/main" id="{0A6865F5-2F54-4223-BF87-6A903E7DDA6A}"/>
              </a:ext>
            </a:extLst>
          </p:cNvPr>
          <p:cNvSpPr txBox="1"/>
          <p:nvPr/>
        </p:nvSpPr>
        <p:spPr>
          <a:xfrm>
            <a:off x="10388920" y="4881641"/>
            <a:ext cx="1602309" cy="584775"/>
          </a:xfrm>
          <a:prstGeom prst="rect">
            <a:avLst/>
          </a:prstGeom>
          <a:solidFill>
            <a:schemeClr val="bg1"/>
          </a:solidFill>
          <a:ln w="25400">
            <a:noFill/>
          </a:ln>
        </p:spPr>
        <p:txBody>
          <a:bodyPr wrap="square" rtlCol="0">
            <a:spAutoFit/>
          </a:bodyPr>
          <a:lstStyle/>
          <a:p>
            <a:r>
              <a:rPr lang="en-GB" sz="1600" dirty="0">
                <a:solidFill>
                  <a:srgbClr val="213763"/>
                </a:solidFill>
                <a:latin typeface="Verdana" panose="020B0604030504040204" pitchFamily="34" charset="0"/>
                <a:ea typeface="Verdana" panose="020B0604030504040204" pitchFamily="34" charset="0"/>
              </a:rPr>
              <a:t>and signal for destruction</a:t>
            </a:r>
          </a:p>
        </p:txBody>
      </p:sp>
    </p:spTree>
    <p:extLst>
      <p:ext uri="{BB962C8B-B14F-4D97-AF65-F5344CB8AC3E}">
        <p14:creationId xmlns:p14="http://schemas.microsoft.com/office/powerpoint/2010/main" val="130356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5779C0-E4A3-4529-B5DE-58D6E29FD4DB}"/>
              </a:ext>
            </a:extLst>
          </p:cNvPr>
          <p:cNvSpPr txBox="1"/>
          <p:nvPr/>
        </p:nvSpPr>
        <p:spPr>
          <a:xfrm>
            <a:off x="0" y="317086"/>
            <a:ext cx="12192000" cy="400110"/>
          </a:xfrm>
          <a:prstGeom prst="rect">
            <a:avLst/>
          </a:prstGeom>
          <a:solidFill>
            <a:schemeClr val="bg1"/>
          </a:solidFill>
          <a:ln w="25400">
            <a:no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How does the immune system fight?</a:t>
            </a:r>
            <a:endParaRPr lang="en-GB" sz="2000" dirty="0">
              <a:latin typeface="Verdana" panose="020B0604030504040204" pitchFamily="34" charset="0"/>
              <a:ea typeface="Verdana" panose="020B0604030504040204" pitchFamily="34" charset="0"/>
            </a:endParaRPr>
          </a:p>
        </p:txBody>
      </p:sp>
      <p:sp>
        <p:nvSpPr>
          <p:cNvPr id="4" name="Right Brace 3">
            <a:extLst>
              <a:ext uri="{FF2B5EF4-FFF2-40B4-BE49-F238E27FC236}">
                <a16:creationId xmlns:a16="http://schemas.microsoft.com/office/drawing/2014/main" id="{E244D5AC-C8F9-4E8F-8742-279DA9D33BDB}"/>
              </a:ext>
            </a:extLst>
          </p:cNvPr>
          <p:cNvSpPr/>
          <p:nvPr/>
        </p:nvSpPr>
        <p:spPr>
          <a:xfrm rot="16200000">
            <a:off x="5783767" y="-1931424"/>
            <a:ext cx="624465" cy="9930384"/>
          </a:xfrm>
          <a:prstGeom prst="rightBrace">
            <a:avLst/>
          </a:prstGeom>
          <a:ln w="57150">
            <a:solidFill>
              <a:srgbClr val="21376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TextBox 4">
            <a:extLst>
              <a:ext uri="{FF2B5EF4-FFF2-40B4-BE49-F238E27FC236}">
                <a16:creationId xmlns:a16="http://schemas.microsoft.com/office/drawing/2014/main" id="{EF26BE68-7C88-42B9-BF1F-81E740CD6CC3}"/>
              </a:ext>
            </a:extLst>
          </p:cNvPr>
          <p:cNvSpPr txBox="1"/>
          <p:nvPr/>
        </p:nvSpPr>
        <p:spPr>
          <a:xfrm>
            <a:off x="431405" y="3345999"/>
            <a:ext cx="3628531" cy="400110"/>
          </a:xfrm>
          <a:prstGeom prst="rect">
            <a:avLst/>
          </a:prstGeom>
          <a:solidFill>
            <a:schemeClr val="bg1"/>
          </a:solidFill>
          <a:ln w="25400">
            <a:solidFill>
              <a:srgbClr val="213763">
                <a:alpha val="25000"/>
              </a:srgbClr>
            </a:solidFill>
          </a:ln>
        </p:spPr>
        <p:txBody>
          <a:bodyPr wrap="square" rtlCol="0">
            <a:spAutoFit/>
          </a:bodyPr>
          <a:lstStyle/>
          <a:p>
            <a:r>
              <a:rPr lang="en-GB" sz="2000" b="1" dirty="0">
                <a:solidFill>
                  <a:srgbClr val="F37518">
                    <a:alpha val="25000"/>
                  </a:srgbClr>
                </a:solidFill>
                <a:latin typeface="Verdana" panose="020B0604030504040204" pitchFamily="34" charset="0"/>
                <a:ea typeface="Verdana" panose="020B0604030504040204" pitchFamily="34" charset="0"/>
              </a:rPr>
              <a:t>Innate</a:t>
            </a:r>
            <a:r>
              <a:rPr lang="en-GB" sz="2000" b="1" dirty="0">
                <a:solidFill>
                  <a:srgbClr val="213763">
                    <a:alpha val="25000"/>
                  </a:srgbClr>
                </a:solidFill>
                <a:latin typeface="Verdana" panose="020B0604030504040204" pitchFamily="34" charset="0"/>
                <a:ea typeface="Verdana" panose="020B0604030504040204" pitchFamily="34" charset="0"/>
              </a:rPr>
              <a:t> </a:t>
            </a:r>
            <a:r>
              <a:rPr lang="en-GB" sz="2000" dirty="0">
                <a:solidFill>
                  <a:srgbClr val="213763">
                    <a:alpha val="25000"/>
                  </a:srgbClr>
                </a:solidFill>
                <a:latin typeface="Verdana" panose="020B0604030504040204" pitchFamily="34" charset="0"/>
                <a:ea typeface="Verdana" panose="020B0604030504040204" pitchFamily="34" charset="0"/>
              </a:rPr>
              <a:t>Immune Response</a:t>
            </a:r>
          </a:p>
        </p:txBody>
      </p:sp>
      <p:sp>
        <p:nvSpPr>
          <p:cNvPr id="6" name="TextBox 5">
            <a:extLst>
              <a:ext uri="{FF2B5EF4-FFF2-40B4-BE49-F238E27FC236}">
                <a16:creationId xmlns:a16="http://schemas.microsoft.com/office/drawing/2014/main" id="{B95C025A-18B3-4EB9-92A2-5805F34FE374}"/>
              </a:ext>
            </a:extLst>
          </p:cNvPr>
          <p:cNvSpPr txBox="1"/>
          <p:nvPr/>
        </p:nvSpPr>
        <p:spPr>
          <a:xfrm>
            <a:off x="7891271" y="3346000"/>
            <a:ext cx="3930279" cy="400110"/>
          </a:xfrm>
          <a:prstGeom prst="rect">
            <a:avLst/>
          </a:prstGeom>
          <a:solidFill>
            <a:schemeClr val="bg1"/>
          </a:solidFill>
          <a:ln w="25400">
            <a:solidFill>
              <a:srgbClr val="213763"/>
            </a:solid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Adaptive</a:t>
            </a:r>
            <a:r>
              <a:rPr lang="en-GB" sz="2000" dirty="0">
                <a:solidFill>
                  <a:srgbClr val="213763"/>
                </a:solidFill>
                <a:latin typeface="Verdana" panose="020B0604030504040204" pitchFamily="34" charset="0"/>
                <a:ea typeface="Verdana" panose="020B0604030504040204" pitchFamily="34" charset="0"/>
              </a:rPr>
              <a:t> Immune Response </a:t>
            </a:r>
          </a:p>
        </p:txBody>
      </p:sp>
      <p:sp>
        <p:nvSpPr>
          <p:cNvPr id="7" name="TextBox 6">
            <a:extLst>
              <a:ext uri="{FF2B5EF4-FFF2-40B4-BE49-F238E27FC236}">
                <a16:creationId xmlns:a16="http://schemas.microsoft.com/office/drawing/2014/main" id="{837823A0-AC17-4C1A-B6A9-95DF2FE9C6D0}"/>
              </a:ext>
            </a:extLst>
          </p:cNvPr>
          <p:cNvSpPr txBox="1"/>
          <p:nvPr/>
        </p:nvSpPr>
        <p:spPr>
          <a:xfrm>
            <a:off x="5335639" y="1416616"/>
            <a:ext cx="1520719" cy="1015663"/>
          </a:xfrm>
          <a:prstGeom prst="rect">
            <a:avLst/>
          </a:prstGeom>
          <a:solidFill>
            <a:schemeClr val="bg1"/>
          </a:solidFill>
          <a:ln w="25400">
            <a:solidFill>
              <a:srgbClr val="213763"/>
            </a:solidFill>
          </a:ln>
        </p:spPr>
        <p:txBody>
          <a:bodyPr wrap="square" rtlCol="0">
            <a:spAutoFit/>
          </a:bodyPr>
          <a:lstStyle/>
          <a:p>
            <a:pPr algn="ctr"/>
            <a:r>
              <a:rPr lang="en-GB" sz="2000" b="1" dirty="0">
                <a:solidFill>
                  <a:schemeClr val="accent5">
                    <a:lumMod val="75000"/>
                  </a:schemeClr>
                </a:solidFill>
                <a:latin typeface="Verdana" panose="020B0604030504040204" pitchFamily="34" charset="0"/>
                <a:ea typeface="Verdana" panose="020B0604030504040204" pitchFamily="34" charset="0"/>
              </a:rPr>
              <a:t>White blood cells</a:t>
            </a:r>
            <a:endParaRPr lang="en-GB" sz="2000" dirty="0">
              <a:solidFill>
                <a:schemeClr val="accent5">
                  <a:lumMod val="75000"/>
                </a:schemeClr>
              </a:solidFill>
              <a:latin typeface="Verdana" panose="020B0604030504040204" pitchFamily="34" charset="0"/>
              <a:ea typeface="Verdana" panose="020B0604030504040204" pitchFamily="34" charset="0"/>
            </a:endParaRPr>
          </a:p>
        </p:txBody>
      </p:sp>
      <p:cxnSp>
        <p:nvCxnSpPr>
          <p:cNvPr id="9" name="Straight Arrow Connector 8">
            <a:extLst>
              <a:ext uri="{FF2B5EF4-FFF2-40B4-BE49-F238E27FC236}">
                <a16:creationId xmlns:a16="http://schemas.microsoft.com/office/drawing/2014/main" id="{C5168AB6-9393-4347-932A-91D573D0A67A}"/>
              </a:ext>
            </a:extLst>
          </p:cNvPr>
          <p:cNvCxnSpPr>
            <a:cxnSpLocks/>
          </p:cNvCxnSpPr>
          <p:nvPr/>
        </p:nvCxnSpPr>
        <p:spPr>
          <a:xfrm>
            <a:off x="6096000" y="735484"/>
            <a:ext cx="0" cy="617828"/>
          </a:xfrm>
          <a:prstGeom prst="straightConnector1">
            <a:avLst/>
          </a:prstGeom>
          <a:ln w="57150">
            <a:solidFill>
              <a:srgbClr val="213763"/>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descr="A close up of a red flower&#10;&#10;Description automatically generated">
            <a:extLst>
              <a:ext uri="{FF2B5EF4-FFF2-40B4-BE49-F238E27FC236}">
                <a16:creationId xmlns:a16="http://schemas.microsoft.com/office/drawing/2014/main" id="{B8633523-5D7B-40E2-90D3-83A65185BBC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V="1">
            <a:off x="3619590" y="1173748"/>
            <a:ext cx="1520709" cy="1501397"/>
          </a:xfrm>
          <a:prstGeom prst="rect">
            <a:avLst/>
          </a:prstGeom>
        </p:spPr>
      </p:pic>
      <p:sp>
        <p:nvSpPr>
          <p:cNvPr id="10" name="TextBox 9">
            <a:extLst>
              <a:ext uri="{FF2B5EF4-FFF2-40B4-BE49-F238E27FC236}">
                <a16:creationId xmlns:a16="http://schemas.microsoft.com/office/drawing/2014/main" id="{18444E3F-91E3-495E-A486-6BDD1A1246ED}"/>
              </a:ext>
            </a:extLst>
          </p:cNvPr>
          <p:cNvSpPr txBox="1"/>
          <p:nvPr/>
        </p:nvSpPr>
        <p:spPr>
          <a:xfrm>
            <a:off x="431405" y="3859858"/>
            <a:ext cx="4341763" cy="584775"/>
          </a:xfrm>
          <a:prstGeom prst="rect">
            <a:avLst/>
          </a:prstGeom>
          <a:solidFill>
            <a:schemeClr val="bg1">
              <a:alpha val="25000"/>
            </a:schemeClr>
          </a:solidFill>
          <a:ln w="25400">
            <a:noFill/>
          </a:ln>
        </p:spPr>
        <p:txBody>
          <a:bodyPr wrap="square" rtlCol="0">
            <a:spAutoFit/>
          </a:bodyPr>
          <a:lstStyle/>
          <a:p>
            <a:r>
              <a:rPr lang="en-GB" sz="1600" b="1" dirty="0">
                <a:solidFill>
                  <a:schemeClr val="accent5">
                    <a:lumMod val="75000"/>
                    <a:alpha val="25000"/>
                  </a:schemeClr>
                </a:solidFill>
                <a:latin typeface="Verdana" panose="020B0604030504040204" pitchFamily="34" charset="0"/>
                <a:ea typeface="Verdana" panose="020B0604030504040204" pitchFamily="34" charset="0"/>
              </a:rPr>
              <a:t>Myeloid cells</a:t>
            </a:r>
          </a:p>
          <a:p>
            <a:r>
              <a:rPr lang="en-GB" sz="1600" dirty="0">
                <a:solidFill>
                  <a:srgbClr val="213763">
                    <a:alpha val="25000"/>
                  </a:srgbClr>
                </a:solidFill>
                <a:latin typeface="Verdana" panose="020B0604030504040204" pitchFamily="34" charset="0"/>
                <a:ea typeface="Verdana" panose="020B0604030504040204" pitchFamily="34" charset="0"/>
              </a:rPr>
              <a:t>(Identifies </a:t>
            </a:r>
            <a:r>
              <a:rPr lang="en-GB" sz="1600" b="1" dirty="0">
                <a:solidFill>
                  <a:schemeClr val="accent5">
                    <a:lumMod val="75000"/>
                    <a:alpha val="25000"/>
                  </a:schemeClr>
                </a:solidFill>
                <a:latin typeface="Verdana" panose="020B0604030504040204" pitchFamily="34" charset="0"/>
                <a:ea typeface="Verdana" panose="020B0604030504040204" pitchFamily="34" charset="0"/>
              </a:rPr>
              <a:t>My</a:t>
            </a:r>
            <a:r>
              <a:rPr lang="en-GB" sz="1600" b="1" dirty="0">
                <a:solidFill>
                  <a:srgbClr val="213763">
                    <a:alpha val="25000"/>
                  </a:srgbClr>
                </a:solidFill>
                <a:latin typeface="Verdana" panose="020B0604030504040204" pitchFamily="34" charset="0"/>
                <a:ea typeface="Verdana" panose="020B0604030504040204" pitchFamily="34" charset="0"/>
              </a:rPr>
              <a:t> </a:t>
            </a:r>
            <a:r>
              <a:rPr lang="en-GB" sz="1600" dirty="0">
                <a:solidFill>
                  <a:srgbClr val="213763">
                    <a:alpha val="25000"/>
                  </a:srgbClr>
                </a:solidFill>
                <a:latin typeface="Verdana" panose="020B0604030504040204" pitchFamily="34" charset="0"/>
                <a:ea typeface="Verdana" panose="020B0604030504040204" pitchFamily="34" charset="0"/>
              </a:rPr>
              <a:t>cells from not </a:t>
            </a:r>
            <a:r>
              <a:rPr lang="en-GB" sz="1600" b="1" dirty="0">
                <a:solidFill>
                  <a:schemeClr val="accent5">
                    <a:lumMod val="75000"/>
                    <a:alpha val="25000"/>
                  </a:schemeClr>
                </a:solidFill>
                <a:latin typeface="Verdana" panose="020B0604030504040204" pitchFamily="34" charset="0"/>
                <a:ea typeface="Verdana" panose="020B0604030504040204" pitchFamily="34" charset="0"/>
              </a:rPr>
              <a:t>My</a:t>
            </a:r>
            <a:r>
              <a:rPr lang="en-GB" sz="1600" dirty="0">
                <a:solidFill>
                  <a:schemeClr val="accent5">
                    <a:lumMod val="75000"/>
                    <a:alpha val="25000"/>
                  </a:schemeClr>
                </a:solidFill>
                <a:latin typeface="Verdana" panose="020B0604030504040204" pitchFamily="34" charset="0"/>
                <a:ea typeface="Verdana" panose="020B0604030504040204" pitchFamily="34" charset="0"/>
              </a:rPr>
              <a:t> </a:t>
            </a:r>
            <a:r>
              <a:rPr lang="en-GB" sz="1600" dirty="0">
                <a:solidFill>
                  <a:srgbClr val="213763">
                    <a:alpha val="25000"/>
                  </a:srgbClr>
                </a:solidFill>
                <a:latin typeface="Verdana" panose="020B0604030504040204" pitchFamily="34" charset="0"/>
                <a:ea typeface="Verdana" panose="020B0604030504040204" pitchFamily="34" charset="0"/>
              </a:rPr>
              <a:t>cells)</a:t>
            </a:r>
            <a:endParaRPr lang="en-GB" sz="1600" b="1" dirty="0">
              <a:solidFill>
                <a:srgbClr val="213763">
                  <a:alpha val="25000"/>
                </a:srgbClr>
              </a:solidFill>
              <a:latin typeface="Verdana" panose="020B0604030504040204" pitchFamily="34" charset="0"/>
              <a:ea typeface="Verdana" panose="020B0604030504040204" pitchFamily="34" charset="0"/>
            </a:endParaRPr>
          </a:p>
        </p:txBody>
      </p:sp>
      <p:sp>
        <p:nvSpPr>
          <p:cNvPr id="12" name="TextBox 11">
            <a:extLst>
              <a:ext uri="{FF2B5EF4-FFF2-40B4-BE49-F238E27FC236}">
                <a16:creationId xmlns:a16="http://schemas.microsoft.com/office/drawing/2014/main" id="{2D182CB3-C771-4A0E-B833-821B7C8C6D03}"/>
              </a:ext>
            </a:extLst>
          </p:cNvPr>
          <p:cNvSpPr txBox="1"/>
          <p:nvPr/>
        </p:nvSpPr>
        <p:spPr>
          <a:xfrm>
            <a:off x="431405" y="4558382"/>
            <a:ext cx="4341763" cy="584775"/>
          </a:xfrm>
          <a:prstGeom prst="rect">
            <a:avLst/>
          </a:prstGeom>
          <a:solidFill>
            <a:schemeClr val="bg1"/>
          </a:solidFill>
          <a:ln w="25400">
            <a:noFill/>
          </a:ln>
        </p:spPr>
        <p:txBody>
          <a:bodyPr wrap="square" rtlCol="0">
            <a:spAutoFit/>
          </a:bodyPr>
          <a:lstStyle/>
          <a:p>
            <a:r>
              <a:rPr lang="en-GB" sz="1600" dirty="0">
                <a:solidFill>
                  <a:srgbClr val="213763">
                    <a:alpha val="25000"/>
                  </a:srgbClr>
                </a:solidFill>
                <a:latin typeface="Verdana" panose="020B0604030504040204" pitchFamily="34" charset="0"/>
                <a:ea typeface="Verdana" panose="020B0604030504040204" pitchFamily="34" charset="0"/>
              </a:rPr>
              <a:t>Swallows the </a:t>
            </a:r>
            <a:r>
              <a:rPr lang="en-GB" sz="1600" b="1" dirty="0">
                <a:solidFill>
                  <a:srgbClr val="FF0000">
                    <a:alpha val="25000"/>
                  </a:srgbClr>
                </a:solidFill>
                <a:latin typeface="Verdana" panose="020B0604030504040204" pitchFamily="34" charset="0"/>
                <a:ea typeface="Verdana" panose="020B0604030504040204" pitchFamily="34" charset="0"/>
              </a:rPr>
              <a:t>pathogen</a:t>
            </a:r>
            <a:r>
              <a:rPr lang="en-GB" sz="1600" dirty="0">
                <a:solidFill>
                  <a:schemeClr val="tx1">
                    <a:alpha val="25000"/>
                  </a:schemeClr>
                </a:solidFill>
                <a:latin typeface="Verdana" panose="020B0604030504040204" pitchFamily="34" charset="0"/>
                <a:ea typeface="Verdana" panose="020B0604030504040204" pitchFamily="34" charset="0"/>
              </a:rPr>
              <a:t> </a:t>
            </a:r>
            <a:r>
              <a:rPr lang="en-GB" sz="1600" dirty="0">
                <a:solidFill>
                  <a:srgbClr val="213763">
                    <a:alpha val="25000"/>
                  </a:srgbClr>
                </a:solidFill>
                <a:latin typeface="Verdana" panose="020B0604030504040204" pitchFamily="34" charset="0"/>
                <a:ea typeface="Verdana" panose="020B0604030504040204" pitchFamily="34" charset="0"/>
              </a:rPr>
              <a:t>whole to kill it and shows </a:t>
            </a:r>
            <a:r>
              <a:rPr lang="en-GB" sz="1600" b="1" dirty="0">
                <a:solidFill>
                  <a:srgbClr val="FF0000">
                    <a:alpha val="25000"/>
                  </a:srgbClr>
                </a:solidFill>
                <a:latin typeface="Verdana" panose="020B0604030504040204" pitchFamily="34" charset="0"/>
                <a:ea typeface="Verdana" panose="020B0604030504040204" pitchFamily="34" charset="0"/>
              </a:rPr>
              <a:t>antigens</a:t>
            </a:r>
          </a:p>
        </p:txBody>
      </p:sp>
      <p:sp>
        <p:nvSpPr>
          <p:cNvPr id="59" name="TextBox 58">
            <a:extLst>
              <a:ext uri="{FF2B5EF4-FFF2-40B4-BE49-F238E27FC236}">
                <a16:creationId xmlns:a16="http://schemas.microsoft.com/office/drawing/2014/main" id="{93315E99-5EFD-417F-A1FD-F4E5C9FB17CC}"/>
              </a:ext>
            </a:extLst>
          </p:cNvPr>
          <p:cNvSpPr txBox="1"/>
          <p:nvPr/>
        </p:nvSpPr>
        <p:spPr>
          <a:xfrm>
            <a:off x="7479787" y="3876196"/>
            <a:ext cx="4341763" cy="338554"/>
          </a:xfrm>
          <a:prstGeom prst="rect">
            <a:avLst/>
          </a:prstGeom>
          <a:solidFill>
            <a:schemeClr val="bg1"/>
          </a:solidFill>
          <a:ln w="25400">
            <a:noFill/>
          </a:ln>
        </p:spPr>
        <p:txBody>
          <a:bodyPr wrap="square" rtlCol="0">
            <a:spAutoFit/>
          </a:bodyPr>
          <a:lstStyle/>
          <a:p>
            <a:r>
              <a:rPr lang="en-GB" sz="1600" b="1" dirty="0">
                <a:solidFill>
                  <a:schemeClr val="accent5">
                    <a:lumMod val="75000"/>
                  </a:schemeClr>
                </a:solidFill>
                <a:latin typeface="Verdana" panose="020B0604030504040204" pitchFamily="34" charset="0"/>
                <a:ea typeface="Verdana" panose="020B0604030504040204" pitchFamily="34" charset="0"/>
              </a:rPr>
              <a:t>Lymphoid cells</a:t>
            </a:r>
          </a:p>
        </p:txBody>
      </p:sp>
      <p:sp>
        <p:nvSpPr>
          <p:cNvPr id="67" name="TextBox 66">
            <a:extLst>
              <a:ext uri="{FF2B5EF4-FFF2-40B4-BE49-F238E27FC236}">
                <a16:creationId xmlns:a16="http://schemas.microsoft.com/office/drawing/2014/main" id="{C5912AF1-ABC6-4BB3-B2D5-EC7FC26E4245}"/>
              </a:ext>
            </a:extLst>
          </p:cNvPr>
          <p:cNvSpPr txBox="1"/>
          <p:nvPr/>
        </p:nvSpPr>
        <p:spPr>
          <a:xfrm>
            <a:off x="7479787" y="4370390"/>
            <a:ext cx="4341763" cy="584775"/>
          </a:xfrm>
          <a:prstGeom prst="rect">
            <a:avLst/>
          </a:prstGeom>
          <a:solidFill>
            <a:schemeClr val="bg1"/>
          </a:solidFill>
          <a:ln w="25400">
            <a:noFill/>
          </a:ln>
        </p:spPr>
        <p:txBody>
          <a:bodyPr wrap="square" rtlCol="0">
            <a:spAutoFit/>
          </a:bodyPr>
          <a:lstStyle/>
          <a:p>
            <a:r>
              <a:rPr lang="en-GB" sz="1600" dirty="0">
                <a:solidFill>
                  <a:srgbClr val="213763"/>
                </a:solidFill>
                <a:latin typeface="Verdana" panose="020B0604030504040204" pitchFamily="34" charset="0"/>
                <a:ea typeface="Verdana" panose="020B0604030504040204" pitchFamily="34" charset="0"/>
              </a:rPr>
              <a:t>Makes specific </a:t>
            </a:r>
            <a:r>
              <a:rPr lang="en-GB" sz="1600" b="1" dirty="0">
                <a:solidFill>
                  <a:srgbClr val="0070C0"/>
                </a:solidFill>
                <a:latin typeface="Verdana" panose="020B0604030504040204" pitchFamily="34" charset="0"/>
                <a:ea typeface="Verdana" panose="020B0604030504040204" pitchFamily="34" charset="0"/>
              </a:rPr>
              <a:t>antibodies</a:t>
            </a:r>
            <a:r>
              <a:rPr lang="en-GB" sz="1600" dirty="0">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which fit onto specific </a:t>
            </a:r>
            <a:r>
              <a:rPr lang="en-GB" sz="1600" b="1" dirty="0">
                <a:solidFill>
                  <a:srgbClr val="FF0000"/>
                </a:solidFill>
                <a:latin typeface="Verdana" panose="020B0604030504040204" pitchFamily="34" charset="0"/>
                <a:ea typeface="Verdana" panose="020B0604030504040204" pitchFamily="34" charset="0"/>
              </a:rPr>
              <a:t>pathogen antigens</a:t>
            </a:r>
          </a:p>
        </p:txBody>
      </p:sp>
      <p:sp>
        <p:nvSpPr>
          <p:cNvPr id="62" name="TextBox 61">
            <a:extLst>
              <a:ext uri="{FF2B5EF4-FFF2-40B4-BE49-F238E27FC236}">
                <a16:creationId xmlns:a16="http://schemas.microsoft.com/office/drawing/2014/main" id="{55D7118A-489B-4496-8740-9A4823B29290}"/>
              </a:ext>
            </a:extLst>
          </p:cNvPr>
          <p:cNvSpPr txBox="1"/>
          <p:nvPr/>
        </p:nvSpPr>
        <p:spPr>
          <a:xfrm>
            <a:off x="7479787" y="5111472"/>
            <a:ext cx="4341763" cy="584775"/>
          </a:xfrm>
          <a:prstGeom prst="rect">
            <a:avLst/>
          </a:prstGeom>
          <a:solidFill>
            <a:schemeClr val="bg1"/>
          </a:solidFill>
          <a:ln w="25400">
            <a:noFill/>
          </a:ln>
        </p:spPr>
        <p:txBody>
          <a:bodyPr wrap="square" rtlCol="0">
            <a:spAutoFit/>
          </a:bodyPr>
          <a:lstStyle/>
          <a:p>
            <a:r>
              <a:rPr lang="en-GB" sz="1600" dirty="0">
                <a:solidFill>
                  <a:srgbClr val="213763"/>
                </a:solidFill>
                <a:latin typeface="Verdana" panose="020B0604030504040204" pitchFamily="34" charset="0"/>
                <a:ea typeface="Verdana" panose="020B0604030504040204" pitchFamily="34" charset="0"/>
              </a:rPr>
              <a:t>Some form </a:t>
            </a:r>
            <a:r>
              <a:rPr lang="en-GB" sz="1600" b="1" dirty="0">
                <a:solidFill>
                  <a:srgbClr val="0070C0"/>
                </a:solidFill>
                <a:latin typeface="Verdana" panose="020B0604030504040204" pitchFamily="34" charset="0"/>
                <a:ea typeface="Verdana" panose="020B0604030504040204" pitchFamily="34" charset="0"/>
              </a:rPr>
              <a:t>memory cells </a:t>
            </a:r>
            <a:r>
              <a:rPr lang="en-GB" sz="1600" dirty="0">
                <a:solidFill>
                  <a:srgbClr val="213763"/>
                </a:solidFill>
                <a:latin typeface="Verdana" panose="020B0604030504040204" pitchFamily="34" charset="0"/>
                <a:ea typeface="Verdana" panose="020B0604030504040204" pitchFamily="34" charset="0"/>
              </a:rPr>
              <a:t>to protect you in the future</a:t>
            </a:r>
          </a:p>
        </p:txBody>
      </p:sp>
    </p:spTree>
    <p:extLst>
      <p:ext uri="{BB962C8B-B14F-4D97-AF65-F5344CB8AC3E}">
        <p14:creationId xmlns:p14="http://schemas.microsoft.com/office/powerpoint/2010/main" val="3155165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9" name="Group 118">
            <a:extLst>
              <a:ext uri="{FF2B5EF4-FFF2-40B4-BE49-F238E27FC236}">
                <a16:creationId xmlns:a16="http://schemas.microsoft.com/office/drawing/2014/main" id="{949E544A-01B1-4008-9006-0E0DFEA60EF5}"/>
              </a:ext>
            </a:extLst>
          </p:cNvPr>
          <p:cNvGrpSpPr/>
          <p:nvPr/>
        </p:nvGrpSpPr>
        <p:grpSpPr>
          <a:xfrm>
            <a:off x="2513906" y="148906"/>
            <a:ext cx="6672036" cy="6543409"/>
            <a:chOff x="2513906" y="148906"/>
            <a:chExt cx="6672036" cy="6543409"/>
          </a:xfrm>
          <a:noFill/>
        </p:grpSpPr>
        <p:grpSp>
          <p:nvGrpSpPr>
            <p:cNvPr id="62" name="Group 61">
              <a:extLst>
                <a:ext uri="{FF2B5EF4-FFF2-40B4-BE49-F238E27FC236}">
                  <a16:creationId xmlns:a16="http://schemas.microsoft.com/office/drawing/2014/main" id="{B573A1AC-0C82-4D4A-B9C0-79F61A548940}"/>
                </a:ext>
              </a:extLst>
            </p:cNvPr>
            <p:cNvGrpSpPr/>
            <p:nvPr/>
          </p:nvGrpSpPr>
          <p:grpSpPr>
            <a:xfrm>
              <a:off x="2513906" y="151002"/>
              <a:ext cx="3336018" cy="6541313"/>
              <a:chOff x="2513906" y="151002"/>
              <a:chExt cx="3336018" cy="6541313"/>
            </a:xfrm>
            <a:grpFill/>
          </p:grpSpPr>
          <p:grpSp>
            <p:nvGrpSpPr>
              <p:cNvPr id="16" name="Group 15">
                <a:extLst>
                  <a:ext uri="{FF2B5EF4-FFF2-40B4-BE49-F238E27FC236}">
                    <a16:creationId xmlns:a16="http://schemas.microsoft.com/office/drawing/2014/main" id="{029B2ED2-6A0F-45F6-87A5-ADC02B142209}"/>
                  </a:ext>
                </a:extLst>
              </p:cNvPr>
              <p:cNvGrpSpPr/>
              <p:nvPr/>
            </p:nvGrpSpPr>
            <p:grpSpPr>
              <a:xfrm>
                <a:off x="3861734" y="151002"/>
                <a:ext cx="662730" cy="6539217"/>
                <a:chOff x="2090257" y="151002"/>
                <a:chExt cx="662730" cy="6539217"/>
              </a:xfrm>
              <a:grpFill/>
            </p:grpSpPr>
            <p:sp>
              <p:nvSpPr>
                <p:cNvPr id="6" name="Smiley Face 5">
                  <a:extLst>
                    <a:ext uri="{FF2B5EF4-FFF2-40B4-BE49-F238E27FC236}">
                      <a16:creationId xmlns:a16="http://schemas.microsoft.com/office/drawing/2014/main" id="{B4D678C7-9E0F-493F-96ED-78770CC5402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miley Face 6">
                  <a:extLst>
                    <a:ext uri="{FF2B5EF4-FFF2-40B4-BE49-F238E27FC236}">
                      <a16:creationId xmlns:a16="http://schemas.microsoft.com/office/drawing/2014/main" id="{F3838571-FBC7-40B4-98F0-B9781349342C}"/>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miley Face 7">
                  <a:extLst>
                    <a:ext uri="{FF2B5EF4-FFF2-40B4-BE49-F238E27FC236}">
                      <a16:creationId xmlns:a16="http://schemas.microsoft.com/office/drawing/2014/main" id="{B8F3CB39-D14E-4DDA-874D-A6090ED23A31}"/>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Smiley Face 8">
                  <a:extLst>
                    <a:ext uri="{FF2B5EF4-FFF2-40B4-BE49-F238E27FC236}">
                      <a16:creationId xmlns:a16="http://schemas.microsoft.com/office/drawing/2014/main" id="{A24CD36A-F3A1-41FE-8BDE-5AED102BB45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Smiley Face 9">
                  <a:extLst>
                    <a:ext uri="{FF2B5EF4-FFF2-40B4-BE49-F238E27FC236}">
                      <a16:creationId xmlns:a16="http://schemas.microsoft.com/office/drawing/2014/main" id="{8099C223-EC96-4FBE-9CD9-9AE0EDCF25D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miley Face 10">
                  <a:extLst>
                    <a:ext uri="{FF2B5EF4-FFF2-40B4-BE49-F238E27FC236}">
                      <a16:creationId xmlns:a16="http://schemas.microsoft.com/office/drawing/2014/main" id="{7BAD83AD-04CD-4A4D-99E9-5A92073F407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miley Face 11">
                  <a:extLst>
                    <a:ext uri="{FF2B5EF4-FFF2-40B4-BE49-F238E27FC236}">
                      <a16:creationId xmlns:a16="http://schemas.microsoft.com/office/drawing/2014/main" id="{CADC508D-20C3-4F9E-921C-80EC6161BB4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miley Face 12">
                  <a:extLst>
                    <a:ext uri="{FF2B5EF4-FFF2-40B4-BE49-F238E27FC236}">
                      <a16:creationId xmlns:a16="http://schemas.microsoft.com/office/drawing/2014/main" id="{A3C0C816-B17B-4F8C-BD66-6879D45DF31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miley Face 13">
                  <a:extLst>
                    <a:ext uri="{FF2B5EF4-FFF2-40B4-BE49-F238E27FC236}">
                      <a16:creationId xmlns:a16="http://schemas.microsoft.com/office/drawing/2014/main" id="{A8F90D20-9EB8-4C2E-948B-2F44AA74DEBA}"/>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miley Face 14">
                  <a:extLst>
                    <a:ext uri="{FF2B5EF4-FFF2-40B4-BE49-F238E27FC236}">
                      <a16:creationId xmlns:a16="http://schemas.microsoft.com/office/drawing/2014/main" id="{AAE1C7CB-AC76-418A-AB19-773C198607BA}"/>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3C6AB4E5-7AD9-49F7-93CF-1148F4E17CEE}"/>
                  </a:ext>
                </a:extLst>
              </p:cNvPr>
              <p:cNvGrpSpPr/>
              <p:nvPr/>
            </p:nvGrpSpPr>
            <p:grpSpPr>
              <a:xfrm>
                <a:off x="3187820" y="151002"/>
                <a:ext cx="662730" cy="6539217"/>
                <a:chOff x="2090257" y="151002"/>
                <a:chExt cx="662730" cy="6539217"/>
              </a:xfrm>
              <a:grpFill/>
            </p:grpSpPr>
            <p:sp>
              <p:nvSpPr>
                <p:cNvPr id="19" name="Smiley Face 18">
                  <a:extLst>
                    <a:ext uri="{FF2B5EF4-FFF2-40B4-BE49-F238E27FC236}">
                      <a16:creationId xmlns:a16="http://schemas.microsoft.com/office/drawing/2014/main" id="{26691F10-58EA-4B4D-9CE4-37C90CCA3EA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Smiley Face 19">
                  <a:extLst>
                    <a:ext uri="{FF2B5EF4-FFF2-40B4-BE49-F238E27FC236}">
                      <a16:creationId xmlns:a16="http://schemas.microsoft.com/office/drawing/2014/main" id="{003C4DC2-166B-4EFD-AC0C-3EFA473F7EBF}"/>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Smiley Face 20">
                  <a:extLst>
                    <a:ext uri="{FF2B5EF4-FFF2-40B4-BE49-F238E27FC236}">
                      <a16:creationId xmlns:a16="http://schemas.microsoft.com/office/drawing/2014/main" id="{D86BF13B-5006-4D0A-AC33-4C125C132EE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Smiley Face 21">
                  <a:extLst>
                    <a:ext uri="{FF2B5EF4-FFF2-40B4-BE49-F238E27FC236}">
                      <a16:creationId xmlns:a16="http://schemas.microsoft.com/office/drawing/2014/main" id="{BE33B5BB-727B-4649-A3C5-658FCBD64D3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Smiley Face 22">
                  <a:extLst>
                    <a:ext uri="{FF2B5EF4-FFF2-40B4-BE49-F238E27FC236}">
                      <a16:creationId xmlns:a16="http://schemas.microsoft.com/office/drawing/2014/main" id="{C0DF6CA8-14BB-48B9-82D6-5AE6B3D65B94}"/>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Smiley Face 23">
                  <a:extLst>
                    <a:ext uri="{FF2B5EF4-FFF2-40B4-BE49-F238E27FC236}">
                      <a16:creationId xmlns:a16="http://schemas.microsoft.com/office/drawing/2014/main" id="{ED66395E-5882-4F10-9CFA-9649B74A4F6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Smiley Face 24">
                  <a:extLst>
                    <a:ext uri="{FF2B5EF4-FFF2-40B4-BE49-F238E27FC236}">
                      <a16:creationId xmlns:a16="http://schemas.microsoft.com/office/drawing/2014/main" id="{7D622DFF-A61D-4302-8A66-DFA79D7F586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Smiley Face 25">
                  <a:extLst>
                    <a:ext uri="{FF2B5EF4-FFF2-40B4-BE49-F238E27FC236}">
                      <a16:creationId xmlns:a16="http://schemas.microsoft.com/office/drawing/2014/main" id="{8BD1A951-68AC-4D3E-A853-26EA28E1712E}"/>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Smiley Face 26">
                  <a:extLst>
                    <a:ext uri="{FF2B5EF4-FFF2-40B4-BE49-F238E27FC236}">
                      <a16:creationId xmlns:a16="http://schemas.microsoft.com/office/drawing/2014/main" id="{2C8E2AFD-81DF-4677-948E-A79F28B50EC1}"/>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Smiley Face 27">
                  <a:extLst>
                    <a:ext uri="{FF2B5EF4-FFF2-40B4-BE49-F238E27FC236}">
                      <a16:creationId xmlns:a16="http://schemas.microsoft.com/office/drawing/2014/main" id="{FF178587-4C30-4650-BEA9-09B22716324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a:extLst>
                  <a:ext uri="{FF2B5EF4-FFF2-40B4-BE49-F238E27FC236}">
                    <a16:creationId xmlns:a16="http://schemas.microsoft.com/office/drawing/2014/main" id="{DA483EA4-DB72-46A6-99C0-6BB76D3FC4AF}"/>
                  </a:ext>
                </a:extLst>
              </p:cNvPr>
              <p:cNvGrpSpPr/>
              <p:nvPr/>
            </p:nvGrpSpPr>
            <p:grpSpPr>
              <a:xfrm>
                <a:off x="2513906" y="153098"/>
                <a:ext cx="662730" cy="6539217"/>
                <a:chOff x="2090257" y="151002"/>
                <a:chExt cx="662730" cy="6539217"/>
              </a:xfrm>
              <a:grpFill/>
            </p:grpSpPr>
            <p:sp>
              <p:nvSpPr>
                <p:cNvPr id="30" name="Smiley Face 29">
                  <a:extLst>
                    <a:ext uri="{FF2B5EF4-FFF2-40B4-BE49-F238E27FC236}">
                      <a16:creationId xmlns:a16="http://schemas.microsoft.com/office/drawing/2014/main" id="{43605AB1-9906-4EF2-998D-2807B25EB58F}"/>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Smiley Face 30">
                  <a:extLst>
                    <a:ext uri="{FF2B5EF4-FFF2-40B4-BE49-F238E27FC236}">
                      <a16:creationId xmlns:a16="http://schemas.microsoft.com/office/drawing/2014/main" id="{FE6F1C4A-325F-4FBB-B83E-29EDDE864E8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Smiley Face 31">
                  <a:extLst>
                    <a:ext uri="{FF2B5EF4-FFF2-40B4-BE49-F238E27FC236}">
                      <a16:creationId xmlns:a16="http://schemas.microsoft.com/office/drawing/2014/main" id="{9F532E4F-F3B6-4CE3-96FC-B37C014B85F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Smiley Face 32">
                  <a:extLst>
                    <a:ext uri="{FF2B5EF4-FFF2-40B4-BE49-F238E27FC236}">
                      <a16:creationId xmlns:a16="http://schemas.microsoft.com/office/drawing/2014/main" id="{39505DF3-A34C-48B5-B467-3461E0B016D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Smiley Face 33">
                  <a:extLst>
                    <a:ext uri="{FF2B5EF4-FFF2-40B4-BE49-F238E27FC236}">
                      <a16:creationId xmlns:a16="http://schemas.microsoft.com/office/drawing/2014/main" id="{61DC8ACD-3F92-4758-A166-CD9D4870FED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Smiley Face 34">
                  <a:extLst>
                    <a:ext uri="{FF2B5EF4-FFF2-40B4-BE49-F238E27FC236}">
                      <a16:creationId xmlns:a16="http://schemas.microsoft.com/office/drawing/2014/main" id="{064CDEBF-9EF6-44E9-B17E-28993D85FE99}"/>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Smiley Face 35">
                  <a:extLst>
                    <a:ext uri="{FF2B5EF4-FFF2-40B4-BE49-F238E27FC236}">
                      <a16:creationId xmlns:a16="http://schemas.microsoft.com/office/drawing/2014/main" id="{1E418CDE-E941-4E02-83C5-7E409AC0FBF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Smiley Face 36">
                  <a:extLst>
                    <a:ext uri="{FF2B5EF4-FFF2-40B4-BE49-F238E27FC236}">
                      <a16:creationId xmlns:a16="http://schemas.microsoft.com/office/drawing/2014/main" id="{CB053065-C7F1-4826-B87A-6F17260D314B}"/>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Smiley Face 37">
                  <a:extLst>
                    <a:ext uri="{FF2B5EF4-FFF2-40B4-BE49-F238E27FC236}">
                      <a16:creationId xmlns:a16="http://schemas.microsoft.com/office/drawing/2014/main" id="{88885AAB-C5AF-4919-9E43-73D6E7BC00A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Smiley Face 38">
                  <a:extLst>
                    <a:ext uri="{FF2B5EF4-FFF2-40B4-BE49-F238E27FC236}">
                      <a16:creationId xmlns:a16="http://schemas.microsoft.com/office/drawing/2014/main" id="{D88EFD1C-6A6C-4EC8-8B42-F9BD08757AC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 name="Group 39">
                <a:extLst>
                  <a:ext uri="{FF2B5EF4-FFF2-40B4-BE49-F238E27FC236}">
                    <a16:creationId xmlns:a16="http://schemas.microsoft.com/office/drawing/2014/main" id="{30A59633-121E-4408-A5F7-673C5426CE86}"/>
                  </a:ext>
                </a:extLst>
              </p:cNvPr>
              <p:cNvGrpSpPr/>
              <p:nvPr/>
            </p:nvGrpSpPr>
            <p:grpSpPr>
              <a:xfrm>
                <a:off x="4524464" y="151002"/>
                <a:ext cx="662730" cy="6539217"/>
                <a:chOff x="2090257" y="151002"/>
                <a:chExt cx="662730" cy="6539217"/>
              </a:xfrm>
              <a:grpFill/>
            </p:grpSpPr>
            <p:sp>
              <p:nvSpPr>
                <p:cNvPr id="41" name="Smiley Face 40">
                  <a:extLst>
                    <a:ext uri="{FF2B5EF4-FFF2-40B4-BE49-F238E27FC236}">
                      <a16:creationId xmlns:a16="http://schemas.microsoft.com/office/drawing/2014/main" id="{F21A335A-A7A9-4A11-971C-86033E9722E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Smiley Face 41">
                  <a:extLst>
                    <a:ext uri="{FF2B5EF4-FFF2-40B4-BE49-F238E27FC236}">
                      <a16:creationId xmlns:a16="http://schemas.microsoft.com/office/drawing/2014/main" id="{BE84A781-3808-45E5-83C6-A77CF3E9088A}"/>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Smiley Face 42">
                  <a:extLst>
                    <a:ext uri="{FF2B5EF4-FFF2-40B4-BE49-F238E27FC236}">
                      <a16:creationId xmlns:a16="http://schemas.microsoft.com/office/drawing/2014/main" id="{53362572-D469-4BCA-B6D8-E6B44B45C0F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Smiley Face 43">
                  <a:extLst>
                    <a:ext uri="{FF2B5EF4-FFF2-40B4-BE49-F238E27FC236}">
                      <a16:creationId xmlns:a16="http://schemas.microsoft.com/office/drawing/2014/main" id="{C1E12FDE-C601-449B-95B6-426AA3155319}"/>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Smiley Face 44">
                  <a:extLst>
                    <a:ext uri="{FF2B5EF4-FFF2-40B4-BE49-F238E27FC236}">
                      <a16:creationId xmlns:a16="http://schemas.microsoft.com/office/drawing/2014/main" id="{AD50D3DC-7B16-4C44-8589-8744A8A9DF1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Smiley Face 45">
                  <a:extLst>
                    <a:ext uri="{FF2B5EF4-FFF2-40B4-BE49-F238E27FC236}">
                      <a16:creationId xmlns:a16="http://schemas.microsoft.com/office/drawing/2014/main" id="{EB2B0288-E3AB-4B0E-87F3-20DD8E64FA1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Smiley Face 46">
                  <a:extLst>
                    <a:ext uri="{FF2B5EF4-FFF2-40B4-BE49-F238E27FC236}">
                      <a16:creationId xmlns:a16="http://schemas.microsoft.com/office/drawing/2014/main" id="{EC2ACFA4-31B2-467D-9147-DE1A9286D50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Smiley Face 47">
                  <a:extLst>
                    <a:ext uri="{FF2B5EF4-FFF2-40B4-BE49-F238E27FC236}">
                      <a16:creationId xmlns:a16="http://schemas.microsoft.com/office/drawing/2014/main" id="{FF6959F1-9996-4E64-84CA-5F125CCFB600}"/>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Smiley Face 48">
                  <a:extLst>
                    <a:ext uri="{FF2B5EF4-FFF2-40B4-BE49-F238E27FC236}">
                      <a16:creationId xmlns:a16="http://schemas.microsoft.com/office/drawing/2014/main" id="{7A494492-BFE1-4AF1-B1C2-7C39F3CCD51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Smiley Face 49">
                  <a:extLst>
                    <a:ext uri="{FF2B5EF4-FFF2-40B4-BE49-F238E27FC236}">
                      <a16:creationId xmlns:a16="http://schemas.microsoft.com/office/drawing/2014/main" id="{2935CDE2-4E08-42D0-9DFA-6ECC907D0F0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id="{A2E4CC97-C785-4C20-9B00-A857B5B176DF}"/>
                  </a:ext>
                </a:extLst>
              </p:cNvPr>
              <p:cNvGrpSpPr/>
              <p:nvPr/>
            </p:nvGrpSpPr>
            <p:grpSpPr>
              <a:xfrm>
                <a:off x="5187194" y="151002"/>
                <a:ext cx="662730" cy="6539217"/>
                <a:chOff x="2090257" y="151002"/>
                <a:chExt cx="662730" cy="6539217"/>
              </a:xfrm>
              <a:grpFill/>
            </p:grpSpPr>
            <p:sp>
              <p:nvSpPr>
                <p:cNvPr id="52" name="Smiley Face 51">
                  <a:extLst>
                    <a:ext uri="{FF2B5EF4-FFF2-40B4-BE49-F238E27FC236}">
                      <a16:creationId xmlns:a16="http://schemas.microsoft.com/office/drawing/2014/main" id="{DEEF11DA-E759-4276-9094-BB11D0034DE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Smiley Face 52">
                  <a:extLst>
                    <a:ext uri="{FF2B5EF4-FFF2-40B4-BE49-F238E27FC236}">
                      <a16:creationId xmlns:a16="http://schemas.microsoft.com/office/drawing/2014/main" id="{AE626D30-5A12-4491-BBB1-D27CD23A71F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Smiley Face 53">
                  <a:extLst>
                    <a:ext uri="{FF2B5EF4-FFF2-40B4-BE49-F238E27FC236}">
                      <a16:creationId xmlns:a16="http://schemas.microsoft.com/office/drawing/2014/main" id="{5906A032-DEE0-47B4-949E-56B8EC04810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Smiley Face 54">
                  <a:extLst>
                    <a:ext uri="{FF2B5EF4-FFF2-40B4-BE49-F238E27FC236}">
                      <a16:creationId xmlns:a16="http://schemas.microsoft.com/office/drawing/2014/main" id="{9A5AA2CF-6215-41C2-87F9-2AB2CFA3BE5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miley Face 55">
                  <a:extLst>
                    <a:ext uri="{FF2B5EF4-FFF2-40B4-BE49-F238E27FC236}">
                      <a16:creationId xmlns:a16="http://schemas.microsoft.com/office/drawing/2014/main" id="{F7546FCC-6252-4D4D-BBC8-A43E3D7C7F8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Smiley Face 56">
                  <a:extLst>
                    <a:ext uri="{FF2B5EF4-FFF2-40B4-BE49-F238E27FC236}">
                      <a16:creationId xmlns:a16="http://schemas.microsoft.com/office/drawing/2014/main" id="{E7C80A29-E5C7-488D-BDCA-3F3F1F4DC1E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Smiley Face 57">
                  <a:extLst>
                    <a:ext uri="{FF2B5EF4-FFF2-40B4-BE49-F238E27FC236}">
                      <a16:creationId xmlns:a16="http://schemas.microsoft.com/office/drawing/2014/main" id="{74F7DCE1-3F97-487F-91C2-66929C0C6CC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Smiley Face 58">
                  <a:extLst>
                    <a:ext uri="{FF2B5EF4-FFF2-40B4-BE49-F238E27FC236}">
                      <a16:creationId xmlns:a16="http://schemas.microsoft.com/office/drawing/2014/main" id="{E1F4321C-3E8E-47C5-A3BA-795018B801DC}"/>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Smiley Face 59">
                  <a:extLst>
                    <a:ext uri="{FF2B5EF4-FFF2-40B4-BE49-F238E27FC236}">
                      <a16:creationId xmlns:a16="http://schemas.microsoft.com/office/drawing/2014/main" id="{9E1E9DCC-4BFA-423F-BCFD-71301B518CB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Smiley Face 60">
                  <a:extLst>
                    <a:ext uri="{FF2B5EF4-FFF2-40B4-BE49-F238E27FC236}">
                      <a16:creationId xmlns:a16="http://schemas.microsoft.com/office/drawing/2014/main" id="{8C7E4361-80DE-4A67-8C26-E9E77BF360B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63" name="Group 62">
              <a:extLst>
                <a:ext uri="{FF2B5EF4-FFF2-40B4-BE49-F238E27FC236}">
                  <a16:creationId xmlns:a16="http://schemas.microsoft.com/office/drawing/2014/main" id="{140F3FF4-F83C-4F7B-8DB7-C43CC40EA1B0}"/>
                </a:ext>
              </a:extLst>
            </p:cNvPr>
            <p:cNvGrpSpPr/>
            <p:nvPr/>
          </p:nvGrpSpPr>
          <p:grpSpPr>
            <a:xfrm>
              <a:off x="5849924" y="148906"/>
              <a:ext cx="3336018" cy="6541313"/>
              <a:chOff x="2513906" y="151002"/>
              <a:chExt cx="3336018" cy="6541313"/>
            </a:xfrm>
            <a:grpFill/>
          </p:grpSpPr>
          <p:grpSp>
            <p:nvGrpSpPr>
              <p:cNvPr id="64" name="Group 63">
                <a:extLst>
                  <a:ext uri="{FF2B5EF4-FFF2-40B4-BE49-F238E27FC236}">
                    <a16:creationId xmlns:a16="http://schemas.microsoft.com/office/drawing/2014/main" id="{7ED04FB4-6F00-42E0-8B37-798AC55CC364}"/>
                  </a:ext>
                </a:extLst>
              </p:cNvPr>
              <p:cNvGrpSpPr/>
              <p:nvPr/>
            </p:nvGrpSpPr>
            <p:grpSpPr>
              <a:xfrm>
                <a:off x="3861734" y="151002"/>
                <a:ext cx="662730" cy="6539217"/>
                <a:chOff x="2090257" y="151002"/>
                <a:chExt cx="662730" cy="6539217"/>
              </a:xfrm>
              <a:grpFill/>
            </p:grpSpPr>
            <p:sp>
              <p:nvSpPr>
                <p:cNvPr id="109" name="Smiley Face 108">
                  <a:extLst>
                    <a:ext uri="{FF2B5EF4-FFF2-40B4-BE49-F238E27FC236}">
                      <a16:creationId xmlns:a16="http://schemas.microsoft.com/office/drawing/2014/main" id="{E87BB0B7-82E7-4199-A0B6-87C373EBB43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Smiley Face 109">
                  <a:extLst>
                    <a:ext uri="{FF2B5EF4-FFF2-40B4-BE49-F238E27FC236}">
                      <a16:creationId xmlns:a16="http://schemas.microsoft.com/office/drawing/2014/main" id="{C0A19C44-1057-4040-A3D8-B48B248E406D}"/>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Smiley Face 110">
                  <a:extLst>
                    <a:ext uri="{FF2B5EF4-FFF2-40B4-BE49-F238E27FC236}">
                      <a16:creationId xmlns:a16="http://schemas.microsoft.com/office/drawing/2014/main" id="{1FA5B89D-075F-4773-B049-521525282526}"/>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Smiley Face 111">
                  <a:extLst>
                    <a:ext uri="{FF2B5EF4-FFF2-40B4-BE49-F238E27FC236}">
                      <a16:creationId xmlns:a16="http://schemas.microsoft.com/office/drawing/2014/main" id="{0C8379DE-2438-44EF-AE03-11A053ECFBA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Smiley Face 112">
                  <a:extLst>
                    <a:ext uri="{FF2B5EF4-FFF2-40B4-BE49-F238E27FC236}">
                      <a16:creationId xmlns:a16="http://schemas.microsoft.com/office/drawing/2014/main" id="{BEDDD4B7-05D8-43F9-B654-C03695289B08}"/>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Smiley Face 113">
                  <a:extLst>
                    <a:ext uri="{FF2B5EF4-FFF2-40B4-BE49-F238E27FC236}">
                      <a16:creationId xmlns:a16="http://schemas.microsoft.com/office/drawing/2014/main" id="{1975909F-55EF-49B2-ADA0-514F1B014D0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Smiley Face 114">
                  <a:extLst>
                    <a:ext uri="{FF2B5EF4-FFF2-40B4-BE49-F238E27FC236}">
                      <a16:creationId xmlns:a16="http://schemas.microsoft.com/office/drawing/2014/main" id="{F8F72A4F-0F67-4D76-8E15-12C491291C4D}"/>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Smiley Face 115">
                  <a:extLst>
                    <a:ext uri="{FF2B5EF4-FFF2-40B4-BE49-F238E27FC236}">
                      <a16:creationId xmlns:a16="http://schemas.microsoft.com/office/drawing/2014/main" id="{7C348F91-2257-4B59-B4DC-E0878A7AA3A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Smiley Face 116">
                  <a:extLst>
                    <a:ext uri="{FF2B5EF4-FFF2-40B4-BE49-F238E27FC236}">
                      <a16:creationId xmlns:a16="http://schemas.microsoft.com/office/drawing/2014/main" id="{0B7C7896-1F93-4777-A001-942F16915D57}"/>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Smiley Face 117">
                  <a:extLst>
                    <a:ext uri="{FF2B5EF4-FFF2-40B4-BE49-F238E27FC236}">
                      <a16:creationId xmlns:a16="http://schemas.microsoft.com/office/drawing/2014/main" id="{A6EDB532-794A-4D08-834B-767CED27C77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5" name="Group 64">
                <a:extLst>
                  <a:ext uri="{FF2B5EF4-FFF2-40B4-BE49-F238E27FC236}">
                    <a16:creationId xmlns:a16="http://schemas.microsoft.com/office/drawing/2014/main" id="{DB3B7360-11F7-4200-B08E-0A6829D024F2}"/>
                  </a:ext>
                </a:extLst>
              </p:cNvPr>
              <p:cNvGrpSpPr/>
              <p:nvPr/>
            </p:nvGrpSpPr>
            <p:grpSpPr>
              <a:xfrm>
                <a:off x="3187820" y="151002"/>
                <a:ext cx="662730" cy="6539217"/>
                <a:chOff x="2090257" y="151002"/>
                <a:chExt cx="662730" cy="6539217"/>
              </a:xfrm>
              <a:grpFill/>
            </p:grpSpPr>
            <p:sp>
              <p:nvSpPr>
                <p:cNvPr id="99" name="Smiley Face 98">
                  <a:extLst>
                    <a:ext uri="{FF2B5EF4-FFF2-40B4-BE49-F238E27FC236}">
                      <a16:creationId xmlns:a16="http://schemas.microsoft.com/office/drawing/2014/main" id="{5405A3F5-EC49-4034-ACE0-5D687B3E12B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Smiley Face 99">
                  <a:extLst>
                    <a:ext uri="{FF2B5EF4-FFF2-40B4-BE49-F238E27FC236}">
                      <a16:creationId xmlns:a16="http://schemas.microsoft.com/office/drawing/2014/main" id="{09B32CD7-D356-4AF6-8731-3F731B35622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Smiley Face 100">
                  <a:extLst>
                    <a:ext uri="{FF2B5EF4-FFF2-40B4-BE49-F238E27FC236}">
                      <a16:creationId xmlns:a16="http://schemas.microsoft.com/office/drawing/2014/main" id="{795FEE27-4585-4B79-8EB4-637B2558A7F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Smiley Face 101">
                  <a:extLst>
                    <a:ext uri="{FF2B5EF4-FFF2-40B4-BE49-F238E27FC236}">
                      <a16:creationId xmlns:a16="http://schemas.microsoft.com/office/drawing/2014/main" id="{42FC3AB4-7016-473D-A5AD-E2DA5052D3E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Smiley Face 102">
                  <a:extLst>
                    <a:ext uri="{FF2B5EF4-FFF2-40B4-BE49-F238E27FC236}">
                      <a16:creationId xmlns:a16="http://schemas.microsoft.com/office/drawing/2014/main" id="{EB7F7D48-FF52-4D8B-A1FD-4187BF577C2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Smiley Face 103">
                  <a:extLst>
                    <a:ext uri="{FF2B5EF4-FFF2-40B4-BE49-F238E27FC236}">
                      <a16:creationId xmlns:a16="http://schemas.microsoft.com/office/drawing/2014/main" id="{4766459B-84BC-4BAD-B473-56723AFC8E3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Smiley Face 104">
                  <a:extLst>
                    <a:ext uri="{FF2B5EF4-FFF2-40B4-BE49-F238E27FC236}">
                      <a16:creationId xmlns:a16="http://schemas.microsoft.com/office/drawing/2014/main" id="{24EDD4A9-8F6C-4279-B205-B42D8BDC452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Smiley Face 105">
                  <a:extLst>
                    <a:ext uri="{FF2B5EF4-FFF2-40B4-BE49-F238E27FC236}">
                      <a16:creationId xmlns:a16="http://schemas.microsoft.com/office/drawing/2014/main" id="{5FD244B9-9993-4F78-A6E2-82800FAFA52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Smiley Face 106">
                  <a:extLst>
                    <a:ext uri="{FF2B5EF4-FFF2-40B4-BE49-F238E27FC236}">
                      <a16:creationId xmlns:a16="http://schemas.microsoft.com/office/drawing/2014/main" id="{5085AB72-A2EF-4A74-A1FC-73A5CD441694}"/>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Smiley Face 107">
                  <a:extLst>
                    <a:ext uri="{FF2B5EF4-FFF2-40B4-BE49-F238E27FC236}">
                      <a16:creationId xmlns:a16="http://schemas.microsoft.com/office/drawing/2014/main" id="{BB40D8B2-66DC-4A6B-96D2-9DCEC00FB42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6" name="Group 65">
                <a:extLst>
                  <a:ext uri="{FF2B5EF4-FFF2-40B4-BE49-F238E27FC236}">
                    <a16:creationId xmlns:a16="http://schemas.microsoft.com/office/drawing/2014/main" id="{6C523786-67EC-402B-9EE3-63DC4824E0D3}"/>
                  </a:ext>
                </a:extLst>
              </p:cNvPr>
              <p:cNvGrpSpPr/>
              <p:nvPr/>
            </p:nvGrpSpPr>
            <p:grpSpPr>
              <a:xfrm>
                <a:off x="2513906" y="153098"/>
                <a:ext cx="662730" cy="6539217"/>
                <a:chOff x="2090257" y="151002"/>
                <a:chExt cx="662730" cy="6539217"/>
              </a:xfrm>
              <a:grpFill/>
            </p:grpSpPr>
            <p:sp>
              <p:nvSpPr>
                <p:cNvPr id="89" name="Smiley Face 88">
                  <a:extLst>
                    <a:ext uri="{FF2B5EF4-FFF2-40B4-BE49-F238E27FC236}">
                      <a16:creationId xmlns:a16="http://schemas.microsoft.com/office/drawing/2014/main" id="{4CD4B344-FF26-48EF-968C-60459E9123EA}"/>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Smiley Face 89">
                  <a:extLst>
                    <a:ext uri="{FF2B5EF4-FFF2-40B4-BE49-F238E27FC236}">
                      <a16:creationId xmlns:a16="http://schemas.microsoft.com/office/drawing/2014/main" id="{844C3304-ED23-4D6E-B03F-1DD6744D9B6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Smiley Face 90">
                  <a:extLst>
                    <a:ext uri="{FF2B5EF4-FFF2-40B4-BE49-F238E27FC236}">
                      <a16:creationId xmlns:a16="http://schemas.microsoft.com/office/drawing/2014/main" id="{907742F0-38F0-4C58-9ED0-080BA44CAB9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Smiley Face 91">
                  <a:extLst>
                    <a:ext uri="{FF2B5EF4-FFF2-40B4-BE49-F238E27FC236}">
                      <a16:creationId xmlns:a16="http://schemas.microsoft.com/office/drawing/2014/main" id="{9AA7CA71-05CE-4D49-8606-5BB4F7B332C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Smiley Face 92">
                  <a:extLst>
                    <a:ext uri="{FF2B5EF4-FFF2-40B4-BE49-F238E27FC236}">
                      <a16:creationId xmlns:a16="http://schemas.microsoft.com/office/drawing/2014/main" id="{6A02D5D0-5EB3-4582-9872-311CCD05312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Smiley Face 93">
                  <a:extLst>
                    <a:ext uri="{FF2B5EF4-FFF2-40B4-BE49-F238E27FC236}">
                      <a16:creationId xmlns:a16="http://schemas.microsoft.com/office/drawing/2014/main" id="{155020FB-37DC-4533-A0DF-C3813CBEF96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Smiley Face 94">
                  <a:extLst>
                    <a:ext uri="{FF2B5EF4-FFF2-40B4-BE49-F238E27FC236}">
                      <a16:creationId xmlns:a16="http://schemas.microsoft.com/office/drawing/2014/main" id="{1133955C-1B4D-4F96-8BDA-BD35BFE57CE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Smiley Face 95">
                  <a:extLst>
                    <a:ext uri="{FF2B5EF4-FFF2-40B4-BE49-F238E27FC236}">
                      <a16:creationId xmlns:a16="http://schemas.microsoft.com/office/drawing/2014/main" id="{223BFC68-9292-42F0-A102-CEC99F7FC04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Smiley Face 96">
                  <a:extLst>
                    <a:ext uri="{FF2B5EF4-FFF2-40B4-BE49-F238E27FC236}">
                      <a16:creationId xmlns:a16="http://schemas.microsoft.com/office/drawing/2014/main" id="{BF88AA32-9ADF-425E-BA59-82312EF2966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Smiley Face 97">
                  <a:extLst>
                    <a:ext uri="{FF2B5EF4-FFF2-40B4-BE49-F238E27FC236}">
                      <a16:creationId xmlns:a16="http://schemas.microsoft.com/office/drawing/2014/main" id="{F9DA3C25-3DF4-4E49-88EB-9D1BE5651F7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7" name="Group 66">
                <a:extLst>
                  <a:ext uri="{FF2B5EF4-FFF2-40B4-BE49-F238E27FC236}">
                    <a16:creationId xmlns:a16="http://schemas.microsoft.com/office/drawing/2014/main" id="{36BB8D11-57ED-4DE4-BF9A-5DFE91F92690}"/>
                  </a:ext>
                </a:extLst>
              </p:cNvPr>
              <p:cNvGrpSpPr/>
              <p:nvPr/>
            </p:nvGrpSpPr>
            <p:grpSpPr>
              <a:xfrm>
                <a:off x="4524464" y="151002"/>
                <a:ext cx="662730" cy="6539217"/>
                <a:chOff x="2090257" y="151002"/>
                <a:chExt cx="662730" cy="6539217"/>
              </a:xfrm>
              <a:grpFill/>
            </p:grpSpPr>
            <p:sp>
              <p:nvSpPr>
                <p:cNvPr id="79" name="Smiley Face 78">
                  <a:extLst>
                    <a:ext uri="{FF2B5EF4-FFF2-40B4-BE49-F238E27FC236}">
                      <a16:creationId xmlns:a16="http://schemas.microsoft.com/office/drawing/2014/main" id="{D5E9DB20-D0AF-4898-B7CF-10734969E259}"/>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Smiley Face 79">
                  <a:extLst>
                    <a:ext uri="{FF2B5EF4-FFF2-40B4-BE49-F238E27FC236}">
                      <a16:creationId xmlns:a16="http://schemas.microsoft.com/office/drawing/2014/main" id="{CF127698-D3DB-4636-92C4-3F283CCB1CE8}"/>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Smiley Face 80">
                  <a:extLst>
                    <a:ext uri="{FF2B5EF4-FFF2-40B4-BE49-F238E27FC236}">
                      <a16:creationId xmlns:a16="http://schemas.microsoft.com/office/drawing/2014/main" id="{62258BDD-66E3-489B-A58A-E601A856707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Smiley Face 81">
                  <a:extLst>
                    <a:ext uri="{FF2B5EF4-FFF2-40B4-BE49-F238E27FC236}">
                      <a16:creationId xmlns:a16="http://schemas.microsoft.com/office/drawing/2014/main" id="{1B98E3E6-C855-4D79-9C60-C552070190D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Smiley Face 82">
                  <a:extLst>
                    <a:ext uri="{FF2B5EF4-FFF2-40B4-BE49-F238E27FC236}">
                      <a16:creationId xmlns:a16="http://schemas.microsoft.com/office/drawing/2014/main" id="{77CBBA96-0052-47D0-9F05-068805037AF5}"/>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Smiley Face 83">
                  <a:extLst>
                    <a:ext uri="{FF2B5EF4-FFF2-40B4-BE49-F238E27FC236}">
                      <a16:creationId xmlns:a16="http://schemas.microsoft.com/office/drawing/2014/main" id="{E692BDF4-4D4B-4B78-B1BD-DD2E9FEDBFDA}"/>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Smiley Face 84">
                  <a:extLst>
                    <a:ext uri="{FF2B5EF4-FFF2-40B4-BE49-F238E27FC236}">
                      <a16:creationId xmlns:a16="http://schemas.microsoft.com/office/drawing/2014/main" id="{B984F83B-6952-4E98-97AD-A79191C9B84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Smiley Face 85">
                  <a:extLst>
                    <a:ext uri="{FF2B5EF4-FFF2-40B4-BE49-F238E27FC236}">
                      <a16:creationId xmlns:a16="http://schemas.microsoft.com/office/drawing/2014/main" id="{D564EBF0-3118-495C-9462-33D16883ED87}"/>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Smiley Face 86">
                  <a:extLst>
                    <a:ext uri="{FF2B5EF4-FFF2-40B4-BE49-F238E27FC236}">
                      <a16:creationId xmlns:a16="http://schemas.microsoft.com/office/drawing/2014/main" id="{73EAFA67-9009-4EAB-BB79-CF0BD1BD46D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Smiley Face 87">
                  <a:extLst>
                    <a:ext uri="{FF2B5EF4-FFF2-40B4-BE49-F238E27FC236}">
                      <a16:creationId xmlns:a16="http://schemas.microsoft.com/office/drawing/2014/main" id="{DFF8E9F8-8B19-4C74-81E1-C250CCDF474E}"/>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8" name="Group 67">
                <a:extLst>
                  <a:ext uri="{FF2B5EF4-FFF2-40B4-BE49-F238E27FC236}">
                    <a16:creationId xmlns:a16="http://schemas.microsoft.com/office/drawing/2014/main" id="{D2F5B29D-E5D7-44BC-8C22-ED8CCFD70A3E}"/>
                  </a:ext>
                </a:extLst>
              </p:cNvPr>
              <p:cNvGrpSpPr/>
              <p:nvPr/>
            </p:nvGrpSpPr>
            <p:grpSpPr>
              <a:xfrm>
                <a:off x="5187194" y="151002"/>
                <a:ext cx="662730" cy="6539217"/>
                <a:chOff x="2090257" y="151002"/>
                <a:chExt cx="662730" cy="6539217"/>
              </a:xfrm>
              <a:grpFill/>
            </p:grpSpPr>
            <p:sp>
              <p:nvSpPr>
                <p:cNvPr id="69" name="Smiley Face 68">
                  <a:extLst>
                    <a:ext uri="{FF2B5EF4-FFF2-40B4-BE49-F238E27FC236}">
                      <a16:creationId xmlns:a16="http://schemas.microsoft.com/office/drawing/2014/main" id="{AC6C5C7B-96E5-4F88-AF78-6D2EE1D846D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Smiley Face 69">
                  <a:extLst>
                    <a:ext uri="{FF2B5EF4-FFF2-40B4-BE49-F238E27FC236}">
                      <a16:creationId xmlns:a16="http://schemas.microsoft.com/office/drawing/2014/main" id="{1496016D-7693-468E-80F4-8EEDCBC0011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Smiley Face 70">
                  <a:extLst>
                    <a:ext uri="{FF2B5EF4-FFF2-40B4-BE49-F238E27FC236}">
                      <a16:creationId xmlns:a16="http://schemas.microsoft.com/office/drawing/2014/main" id="{03BB7575-7A03-4D64-BD06-521DCDB1A3B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Smiley Face 71">
                  <a:extLst>
                    <a:ext uri="{FF2B5EF4-FFF2-40B4-BE49-F238E27FC236}">
                      <a16:creationId xmlns:a16="http://schemas.microsoft.com/office/drawing/2014/main" id="{31854998-C1C4-4A83-8ACF-0795CA22AAC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Smiley Face 72">
                  <a:extLst>
                    <a:ext uri="{FF2B5EF4-FFF2-40B4-BE49-F238E27FC236}">
                      <a16:creationId xmlns:a16="http://schemas.microsoft.com/office/drawing/2014/main" id="{32301AB7-AA0B-42F7-A9EB-C0184615500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Smiley Face 73">
                  <a:extLst>
                    <a:ext uri="{FF2B5EF4-FFF2-40B4-BE49-F238E27FC236}">
                      <a16:creationId xmlns:a16="http://schemas.microsoft.com/office/drawing/2014/main" id="{5CF31BB1-908C-4E96-82FC-30887738759B}"/>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Smiley Face 74">
                  <a:extLst>
                    <a:ext uri="{FF2B5EF4-FFF2-40B4-BE49-F238E27FC236}">
                      <a16:creationId xmlns:a16="http://schemas.microsoft.com/office/drawing/2014/main" id="{E2EF4286-532A-46A3-BE12-8C4550B5330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Smiley Face 75">
                  <a:extLst>
                    <a:ext uri="{FF2B5EF4-FFF2-40B4-BE49-F238E27FC236}">
                      <a16:creationId xmlns:a16="http://schemas.microsoft.com/office/drawing/2014/main" id="{B7FFAD3E-D68F-4A63-99A7-5AE5CD1FBF1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Smiley Face 76">
                  <a:extLst>
                    <a:ext uri="{FF2B5EF4-FFF2-40B4-BE49-F238E27FC236}">
                      <a16:creationId xmlns:a16="http://schemas.microsoft.com/office/drawing/2014/main" id="{EA0312E8-0199-4731-B850-95A61E467B9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Smiley Face 77">
                  <a:extLst>
                    <a:ext uri="{FF2B5EF4-FFF2-40B4-BE49-F238E27FC236}">
                      <a16:creationId xmlns:a16="http://schemas.microsoft.com/office/drawing/2014/main" id="{F8325C1D-81FA-445A-9599-D47459464DB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sp>
        <p:nvSpPr>
          <p:cNvPr id="120" name="TextBox 119">
            <a:extLst>
              <a:ext uri="{FF2B5EF4-FFF2-40B4-BE49-F238E27FC236}">
                <a16:creationId xmlns:a16="http://schemas.microsoft.com/office/drawing/2014/main" id="{FB54627C-C00D-4410-93AF-B40068062B8C}"/>
              </a:ext>
            </a:extLst>
          </p:cNvPr>
          <p:cNvSpPr txBox="1"/>
          <p:nvPr/>
        </p:nvSpPr>
        <p:spPr>
          <a:xfrm>
            <a:off x="9437423" y="275813"/>
            <a:ext cx="2532073" cy="369332"/>
          </a:xfrm>
          <a:prstGeom prst="rect">
            <a:avLst/>
          </a:prstGeom>
          <a:solidFill>
            <a:schemeClr val="bg1"/>
          </a:solidFill>
          <a:ln w="25400">
            <a:noFill/>
          </a:ln>
        </p:spPr>
        <p:txBody>
          <a:bodyPr wrap="square" rtlCol="0">
            <a:spAutoFit/>
          </a:bodyPr>
          <a:lstStyle/>
          <a:p>
            <a:pPr algn="ctr"/>
            <a:r>
              <a:rPr lang="en-GB" dirty="0">
                <a:solidFill>
                  <a:srgbClr val="213763"/>
                </a:solidFill>
                <a:latin typeface="Verdana" panose="020B0604030504040204" pitchFamily="34" charset="0"/>
                <a:ea typeface="Verdana" panose="020B0604030504040204" pitchFamily="34" charset="0"/>
              </a:rPr>
              <a:t>100 healthy people</a:t>
            </a:r>
          </a:p>
        </p:txBody>
      </p:sp>
    </p:spTree>
    <p:extLst>
      <p:ext uri="{BB962C8B-B14F-4D97-AF65-F5344CB8AC3E}">
        <p14:creationId xmlns:p14="http://schemas.microsoft.com/office/powerpoint/2010/main" val="1857535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Box 119">
            <a:extLst>
              <a:ext uri="{FF2B5EF4-FFF2-40B4-BE49-F238E27FC236}">
                <a16:creationId xmlns:a16="http://schemas.microsoft.com/office/drawing/2014/main" id="{F5CC0B48-286E-4E6C-9A82-64DCDEFFB508}"/>
              </a:ext>
            </a:extLst>
          </p:cNvPr>
          <p:cNvSpPr txBox="1"/>
          <p:nvPr/>
        </p:nvSpPr>
        <p:spPr>
          <a:xfrm>
            <a:off x="9437423" y="218091"/>
            <a:ext cx="2558871" cy="1508105"/>
          </a:xfrm>
          <a:prstGeom prst="rect">
            <a:avLst/>
          </a:prstGeom>
          <a:solidFill>
            <a:schemeClr val="bg1"/>
          </a:solidFill>
          <a:ln w="25400">
            <a:noFill/>
          </a:ln>
        </p:spPr>
        <p:txBody>
          <a:bodyPr wrap="square" rtlCol="0">
            <a:spAutoFit/>
          </a:bodyPr>
          <a:lstStyle/>
          <a:p>
            <a:r>
              <a:rPr lang="en-GB" b="1" dirty="0">
                <a:solidFill>
                  <a:srgbClr val="FF0000"/>
                </a:solidFill>
                <a:latin typeface="Verdana" panose="020B0604030504040204" pitchFamily="34" charset="0"/>
                <a:ea typeface="Verdana" panose="020B0604030504040204" pitchFamily="34" charset="0"/>
              </a:rPr>
              <a:t>Pathogens</a:t>
            </a:r>
            <a:r>
              <a:rPr lang="en-GB" dirty="0">
                <a:latin typeface="Verdana" panose="020B0604030504040204" pitchFamily="34" charset="0"/>
                <a:ea typeface="Verdana" panose="020B0604030504040204" pitchFamily="34" charset="0"/>
              </a:rPr>
              <a:t> can be </a:t>
            </a:r>
          </a:p>
          <a:p>
            <a:pPr marL="342900" indent="-342900">
              <a:buFont typeface="Arial" panose="020B0604020202020204" pitchFamily="34" charset="0"/>
              <a:buChar char="•"/>
            </a:pPr>
            <a:r>
              <a:rPr lang="en-GB" dirty="0">
                <a:solidFill>
                  <a:srgbClr val="00B0F0"/>
                </a:solidFill>
                <a:latin typeface="Verdana" panose="020B0604030504040204" pitchFamily="34" charset="0"/>
                <a:ea typeface="Verdana" panose="020B0604030504040204" pitchFamily="34" charset="0"/>
              </a:rPr>
              <a:t>Bacteria</a:t>
            </a:r>
          </a:p>
          <a:p>
            <a:pPr marL="342900" indent="-342900">
              <a:buFont typeface="Arial" panose="020B0604020202020204" pitchFamily="34" charset="0"/>
              <a:buChar char="•"/>
            </a:pPr>
            <a:r>
              <a:rPr lang="en-GB" dirty="0">
                <a:solidFill>
                  <a:schemeClr val="accent2">
                    <a:lumMod val="75000"/>
                  </a:schemeClr>
                </a:solidFill>
                <a:latin typeface="Verdana" panose="020B0604030504040204" pitchFamily="34" charset="0"/>
                <a:ea typeface="Verdana" panose="020B0604030504040204" pitchFamily="34" charset="0"/>
              </a:rPr>
              <a:t>Fungi</a:t>
            </a:r>
          </a:p>
          <a:p>
            <a:pPr marL="342900" indent="-342900">
              <a:buFont typeface="Arial" panose="020B0604020202020204" pitchFamily="34" charset="0"/>
              <a:buChar char="•"/>
            </a:pPr>
            <a:r>
              <a:rPr lang="en-GB" dirty="0">
                <a:solidFill>
                  <a:srgbClr val="7030A0"/>
                </a:solidFill>
                <a:latin typeface="Verdana" panose="020B0604030504040204" pitchFamily="34" charset="0"/>
                <a:ea typeface="Verdana" panose="020B0604030504040204" pitchFamily="34" charset="0"/>
              </a:rPr>
              <a:t>Parasites</a:t>
            </a:r>
          </a:p>
          <a:p>
            <a:pPr marL="342900" indent="-342900">
              <a:buFont typeface="Arial" panose="020B0604020202020204" pitchFamily="34" charset="0"/>
              <a:buChar char="•"/>
            </a:pPr>
            <a:r>
              <a:rPr lang="en-GB" dirty="0">
                <a:solidFill>
                  <a:srgbClr val="00B050"/>
                </a:solidFill>
                <a:latin typeface="Verdana" panose="020B0604030504040204" pitchFamily="34" charset="0"/>
                <a:ea typeface="Verdana" panose="020B0604030504040204" pitchFamily="34" charset="0"/>
              </a:rPr>
              <a:t>Viruses</a:t>
            </a:r>
            <a:endParaRPr lang="en-GB" dirty="0">
              <a:latin typeface="Verdana" panose="020B0604030504040204" pitchFamily="34" charset="0"/>
              <a:ea typeface="Verdana" panose="020B0604030504040204" pitchFamily="34" charset="0"/>
            </a:endParaRPr>
          </a:p>
        </p:txBody>
      </p:sp>
      <p:sp>
        <p:nvSpPr>
          <p:cNvPr id="122" name="TextBox 121">
            <a:extLst>
              <a:ext uri="{FF2B5EF4-FFF2-40B4-BE49-F238E27FC236}">
                <a16:creationId xmlns:a16="http://schemas.microsoft.com/office/drawing/2014/main" id="{13D5273D-1CA9-4A55-97EA-7F9156E18FF5}"/>
              </a:ext>
            </a:extLst>
          </p:cNvPr>
          <p:cNvSpPr txBox="1"/>
          <p:nvPr/>
        </p:nvSpPr>
        <p:spPr>
          <a:xfrm>
            <a:off x="9437423" y="2701508"/>
            <a:ext cx="2558871" cy="369332"/>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Examples?</a:t>
            </a:r>
          </a:p>
        </p:txBody>
      </p:sp>
      <p:grpSp>
        <p:nvGrpSpPr>
          <p:cNvPr id="248" name="Group 247">
            <a:extLst>
              <a:ext uri="{FF2B5EF4-FFF2-40B4-BE49-F238E27FC236}">
                <a16:creationId xmlns:a16="http://schemas.microsoft.com/office/drawing/2014/main" id="{F548D8F1-C16C-4977-83E1-B97EF65E15BE}"/>
              </a:ext>
            </a:extLst>
          </p:cNvPr>
          <p:cNvGrpSpPr/>
          <p:nvPr/>
        </p:nvGrpSpPr>
        <p:grpSpPr>
          <a:xfrm>
            <a:off x="2513906" y="148906"/>
            <a:ext cx="6672036" cy="6543409"/>
            <a:chOff x="2513906" y="148906"/>
            <a:chExt cx="6672036" cy="6543409"/>
          </a:xfrm>
          <a:noFill/>
        </p:grpSpPr>
        <p:grpSp>
          <p:nvGrpSpPr>
            <p:cNvPr id="249" name="Group 248">
              <a:extLst>
                <a:ext uri="{FF2B5EF4-FFF2-40B4-BE49-F238E27FC236}">
                  <a16:creationId xmlns:a16="http://schemas.microsoft.com/office/drawing/2014/main" id="{7A02344E-34B6-48A3-A16D-50D8D880C4AE}"/>
                </a:ext>
              </a:extLst>
            </p:cNvPr>
            <p:cNvGrpSpPr/>
            <p:nvPr/>
          </p:nvGrpSpPr>
          <p:grpSpPr>
            <a:xfrm>
              <a:off x="2513906" y="151002"/>
              <a:ext cx="3336018" cy="6541313"/>
              <a:chOff x="2513906" y="151002"/>
              <a:chExt cx="3336018" cy="6541313"/>
            </a:xfrm>
            <a:grpFill/>
          </p:grpSpPr>
          <p:grpSp>
            <p:nvGrpSpPr>
              <p:cNvPr id="306" name="Group 305">
                <a:extLst>
                  <a:ext uri="{FF2B5EF4-FFF2-40B4-BE49-F238E27FC236}">
                    <a16:creationId xmlns:a16="http://schemas.microsoft.com/office/drawing/2014/main" id="{E8F6386C-96C8-434B-BEFD-DE0B4CD61FDF}"/>
                  </a:ext>
                </a:extLst>
              </p:cNvPr>
              <p:cNvGrpSpPr/>
              <p:nvPr/>
            </p:nvGrpSpPr>
            <p:grpSpPr>
              <a:xfrm>
                <a:off x="3861734" y="151002"/>
                <a:ext cx="662730" cy="6539217"/>
                <a:chOff x="2090257" y="151002"/>
                <a:chExt cx="662730" cy="6539217"/>
              </a:xfrm>
              <a:grpFill/>
            </p:grpSpPr>
            <p:sp>
              <p:nvSpPr>
                <p:cNvPr id="351" name="Smiley Face 350">
                  <a:extLst>
                    <a:ext uri="{FF2B5EF4-FFF2-40B4-BE49-F238E27FC236}">
                      <a16:creationId xmlns:a16="http://schemas.microsoft.com/office/drawing/2014/main" id="{DC79C2A1-F64E-46B9-8AF1-D1328B98276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2" name="Smiley Face 351">
                  <a:extLst>
                    <a:ext uri="{FF2B5EF4-FFF2-40B4-BE49-F238E27FC236}">
                      <a16:creationId xmlns:a16="http://schemas.microsoft.com/office/drawing/2014/main" id="{635B745D-2F50-4BBD-96BE-3702164C4A7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3" name="Smiley Face 352">
                  <a:extLst>
                    <a:ext uri="{FF2B5EF4-FFF2-40B4-BE49-F238E27FC236}">
                      <a16:creationId xmlns:a16="http://schemas.microsoft.com/office/drawing/2014/main" id="{EDEDB43A-3C21-4003-8524-1606B303E13A}"/>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354" name="Smiley Face 353">
                  <a:extLst>
                    <a:ext uri="{FF2B5EF4-FFF2-40B4-BE49-F238E27FC236}">
                      <a16:creationId xmlns:a16="http://schemas.microsoft.com/office/drawing/2014/main" id="{8C583C9A-36B1-49E6-9A4F-A19257D2B31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5" name="Smiley Face 354">
                  <a:extLst>
                    <a:ext uri="{FF2B5EF4-FFF2-40B4-BE49-F238E27FC236}">
                      <a16:creationId xmlns:a16="http://schemas.microsoft.com/office/drawing/2014/main" id="{FD220DE1-317D-476A-82E9-FD0E4442EB98}"/>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6" name="Smiley Face 355">
                  <a:extLst>
                    <a:ext uri="{FF2B5EF4-FFF2-40B4-BE49-F238E27FC236}">
                      <a16:creationId xmlns:a16="http://schemas.microsoft.com/office/drawing/2014/main" id="{EC1FAB53-4249-405C-A145-95AEA49A1F56}"/>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7" name="Smiley Face 356">
                  <a:extLst>
                    <a:ext uri="{FF2B5EF4-FFF2-40B4-BE49-F238E27FC236}">
                      <a16:creationId xmlns:a16="http://schemas.microsoft.com/office/drawing/2014/main" id="{96423997-C699-45F6-B56C-ABF976B7EE62}"/>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8" name="Smiley Face 357">
                  <a:extLst>
                    <a:ext uri="{FF2B5EF4-FFF2-40B4-BE49-F238E27FC236}">
                      <a16:creationId xmlns:a16="http://schemas.microsoft.com/office/drawing/2014/main" id="{3B2CB17C-5507-430E-9036-76D09F99E9DA}"/>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9" name="Smiley Face 358">
                  <a:extLst>
                    <a:ext uri="{FF2B5EF4-FFF2-40B4-BE49-F238E27FC236}">
                      <a16:creationId xmlns:a16="http://schemas.microsoft.com/office/drawing/2014/main" id="{6A7B07F1-0608-499F-AD27-58B10699CB1E}"/>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0" name="Smiley Face 359">
                  <a:extLst>
                    <a:ext uri="{FF2B5EF4-FFF2-40B4-BE49-F238E27FC236}">
                      <a16:creationId xmlns:a16="http://schemas.microsoft.com/office/drawing/2014/main" id="{340A51F8-9CBB-492C-BBFC-869E21E12009}"/>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7" name="Group 306">
                <a:extLst>
                  <a:ext uri="{FF2B5EF4-FFF2-40B4-BE49-F238E27FC236}">
                    <a16:creationId xmlns:a16="http://schemas.microsoft.com/office/drawing/2014/main" id="{794DBDDF-09B5-46B3-875E-7A9B4F5ED2B2}"/>
                  </a:ext>
                </a:extLst>
              </p:cNvPr>
              <p:cNvGrpSpPr/>
              <p:nvPr/>
            </p:nvGrpSpPr>
            <p:grpSpPr>
              <a:xfrm>
                <a:off x="3187820" y="151002"/>
                <a:ext cx="662730" cy="6539217"/>
                <a:chOff x="2090257" y="151002"/>
                <a:chExt cx="662730" cy="6539217"/>
              </a:xfrm>
              <a:grpFill/>
            </p:grpSpPr>
            <p:sp>
              <p:nvSpPr>
                <p:cNvPr id="341" name="Smiley Face 340">
                  <a:extLst>
                    <a:ext uri="{FF2B5EF4-FFF2-40B4-BE49-F238E27FC236}">
                      <a16:creationId xmlns:a16="http://schemas.microsoft.com/office/drawing/2014/main" id="{0F6DF0F1-7110-4DBB-AC5C-C0820BCBF6F4}"/>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2" name="Smiley Face 341">
                  <a:extLst>
                    <a:ext uri="{FF2B5EF4-FFF2-40B4-BE49-F238E27FC236}">
                      <a16:creationId xmlns:a16="http://schemas.microsoft.com/office/drawing/2014/main" id="{92974C41-BC06-4728-B416-C7545DCF2F01}"/>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3" name="Smiley Face 342">
                  <a:extLst>
                    <a:ext uri="{FF2B5EF4-FFF2-40B4-BE49-F238E27FC236}">
                      <a16:creationId xmlns:a16="http://schemas.microsoft.com/office/drawing/2014/main" id="{F867C174-51F1-441B-99E7-6A157F49E866}"/>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4" name="Smiley Face 343">
                  <a:extLst>
                    <a:ext uri="{FF2B5EF4-FFF2-40B4-BE49-F238E27FC236}">
                      <a16:creationId xmlns:a16="http://schemas.microsoft.com/office/drawing/2014/main" id="{4710D556-7A96-405C-8E10-985906C535D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5" name="Smiley Face 344">
                  <a:extLst>
                    <a:ext uri="{FF2B5EF4-FFF2-40B4-BE49-F238E27FC236}">
                      <a16:creationId xmlns:a16="http://schemas.microsoft.com/office/drawing/2014/main" id="{85DBB340-3133-4B78-8246-BC0EAFA81F29}"/>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6" name="Smiley Face 345">
                  <a:extLst>
                    <a:ext uri="{FF2B5EF4-FFF2-40B4-BE49-F238E27FC236}">
                      <a16:creationId xmlns:a16="http://schemas.microsoft.com/office/drawing/2014/main" id="{3F346529-79DD-4C6A-B159-6610C3E4E49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7" name="Smiley Face 346">
                  <a:extLst>
                    <a:ext uri="{FF2B5EF4-FFF2-40B4-BE49-F238E27FC236}">
                      <a16:creationId xmlns:a16="http://schemas.microsoft.com/office/drawing/2014/main" id="{A849F7C8-DBCD-403F-B306-A53263351BED}"/>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8" name="Smiley Face 347">
                  <a:extLst>
                    <a:ext uri="{FF2B5EF4-FFF2-40B4-BE49-F238E27FC236}">
                      <a16:creationId xmlns:a16="http://schemas.microsoft.com/office/drawing/2014/main" id="{2D7DA0A9-3C7C-4849-9EDF-B8290C69219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9" name="Smiley Face 348">
                  <a:extLst>
                    <a:ext uri="{FF2B5EF4-FFF2-40B4-BE49-F238E27FC236}">
                      <a16:creationId xmlns:a16="http://schemas.microsoft.com/office/drawing/2014/main" id="{C3438978-CC0A-4D02-A23C-F98499FDD2F8}"/>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0" name="Smiley Face 349">
                  <a:extLst>
                    <a:ext uri="{FF2B5EF4-FFF2-40B4-BE49-F238E27FC236}">
                      <a16:creationId xmlns:a16="http://schemas.microsoft.com/office/drawing/2014/main" id="{0D975826-B659-4735-9241-93BE9C52462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8" name="Group 307">
                <a:extLst>
                  <a:ext uri="{FF2B5EF4-FFF2-40B4-BE49-F238E27FC236}">
                    <a16:creationId xmlns:a16="http://schemas.microsoft.com/office/drawing/2014/main" id="{41EE2A6D-4ED9-4DDE-830C-9416FB610CA2}"/>
                  </a:ext>
                </a:extLst>
              </p:cNvPr>
              <p:cNvGrpSpPr/>
              <p:nvPr/>
            </p:nvGrpSpPr>
            <p:grpSpPr>
              <a:xfrm>
                <a:off x="2513906" y="153098"/>
                <a:ext cx="662730" cy="6539217"/>
                <a:chOff x="2090257" y="151002"/>
                <a:chExt cx="662730" cy="6539217"/>
              </a:xfrm>
              <a:grpFill/>
            </p:grpSpPr>
            <p:sp>
              <p:nvSpPr>
                <p:cNvPr id="331" name="Smiley Face 330">
                  <a:extLst>
                    <a:ext uri="{FF2B5EF4-FFF2-40B4-BE49-F238E27FC236}">
                      <a16:creationId xmlns:a16="http://schemas.microsoft.com/office/drawing/2014/main" id="{29D84D23-DFAE-4227-9F4A-B3F5E0C72566}"/>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2" name="Smiley Face 331">
                  <a:extLst>
                    <a:ext uri="{FF2B5EF4-FFF2-40B4-BE49-F238E27FC236}">
                      <a16:creationId xmlns:a16="http://schemas.microsoft.com/office/drawing/2014/main" id="{A17EC170-8080-4FA6-BC01-439D7462E1DD}"/>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3" name="Smiley Face 332">
                  <a:extLst>
                    <a:ext uri="{FF2B5EF4-FFF2-40B4-BE49-F238E27FC236}">
                      <a16:creationId xmlns:a16="http://schemas.microsoft.com/office/drawing/2014/main" id="{E5015226-CB7D-49C0-BC3B-9E56A73102E5}"/>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4" name="Smiley Face 333">
                  <a:extLst>
                    <a:ext uri="{FF2B5EF4-FFF2-40B4-BE49-F238E27FC236}">
                      <a16:creationId xmlns:a16="http://schemas.microsoft.com/office/drawing/2014/main" id="{EE170F2B-A309-4C94-9AE6-D6E89F0F7F6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5" name="Smiley Face 334">
                  <a:extLst>
                    <a:ext uri="{FF2B5EF4-FFF2-40B4-BE49-F238E27FC236}">
                      <a16:creationId xmlns:a16="http://schemas.microsoft.com/office/drawing/2014/main" id="{C3E8004D-475A-4BD0-A7D7-D1C214C18D18}"/>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6" name="Smiley Face 335">
                  <a:extLst>
                    <a:ext uri="{FF2B5EF4-FFF2-40B4-BE49-F238E27FC236}">
                      <a16:creationId xmlns:a16="http://schemas.microsoft.com/office/drawing/2014/main" id="{983F5F98-33AC-45D0-A374-A85452D67E99}"/>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7" name="Smiley Face 336">
                  <a:extLst>
                    <a:ext uri="{FF2B5EF4-FFF2-40B4-BE49-F238E27FC236}">
                      <a16:creationId xmlns:a16="http://schemas.microsoft.com/office/drawing/2014/main" id="{C5393F2E-E0DD-4FBA-82B9-B57402A22BD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8" name="Smiley Face 337">
                  <a:extLst>
                    <a:ext uri="{FF2B5EF4-FFF2-40B4-BE49-F238E27FC236}">
                      <a16:creationId xmlns:a16="http://schemas.microsoft.com/office/drawing/2014/main" id="{A04261FE-A75D-46D1-A534-B03E81D7B31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9" name="Smiley Face 338">
                  <a:extLst>
                    <a:ext uri="{FF2B5EF4-FFF2-40B4-BE49-F238E27FC236}">
                      <a16:creationId xmlns:a16="http://schemas.microsoft.com/office/drawing/2014/main" id="{11C706FA-C94B-406A-AD64-03129E0EAA68}"/>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0" name="Smiley Face 339">
                  <a:extLst>
                    <a:ext uri="{FF2B5EF4-FFF2-40B4-BE49-F238E27FC236}">
                      <a16:creationId xmlns:a16="http://schemas.microsoft.com/office/drawing/2014/main" id="{BB4AD3C5-1D74-4E25-81D7-AA5D40DD298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9" name="Group 308">
                <a:extLst>
                  <a:ext uri="{FF2B5EF4-FFF2-40B4-BE49-F238E27FC236}">
                    <a16:creationId xmlns:a16="http://schemas.microsoft.com/office/drawing/2014/main" id="{4C550149-B21F-402B-A97A-30FC3D4BD106}"/>
                  </a:ext>
                </a:extLst>
              </p:cNvPr>
              <p:cNvGrpSpPr/>
              <p:nvPr/>
            </p:nvGrpSpPr>
            <p:grpSpPr>
              <a:xfrm>
                <a:off x="4524464" y="151002"/>
                <a:ext cx="662730" cy="6539217"/>
                <a:chOff x="2090257" y="151002"/>
                <a:chExt cx="662730" cy="6539217"/>
              </a:xfrm>
              <a:grpFill/>
            </p:grpSpPr>
            <p:sp>
              <p:nvSpPr>
                <p:cNvPr id="321" name="Smiley Face 320">
                  <a:extLst>
                    <a:ext uri="{FF2B5EF4-FFF2-40B4-BE49-F238E27FC236}">
                      <a16:creationId xmlns:a16="http://schemas.microsoft.com/office/drawing/2014/main" id="{100C51A0-FBCC-4E89-B353-FA24C284310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2" name="Smiley Face 321">
                  <a:extLst>
                    <a:ext uri="{FF2B5EF4-FFF2-40B4-BE49-F238E27FC236}">
                      <a16:creationId xmlns:a16="http://schemas.microsoft.com/office/drawing/2014/main" id="{B700F034-27EA-4323-88F7-B35B337E722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3" name="Smiley Face 322">
                  <a:extLst>
                    <a:ext uri="{FF2B5EF4-FFF2-40B4-BE49-F238E27FC236}">
                      <a16:creationId xmlns:a16="http://schemas.microsoft.com/office/drawing/2014/main" id="{107F1231-F4AB-4D09-AB14-701ABE63274B}"/>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4" name="Smiley Face 323">
                  <a:extLst>
                    <a:ext uri="{FF2B5EF4-FFF2-40B4-BE49-F238E27FC236}">
                      <a16:creationId xmlns:a16="http://schemas.microsoft.com/office/drawing/2014/main" id="{AE8A91EA-B988-4AB1-807A-30D38B13DB64}"/>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5" name="Smiley Face 324">
                  <a:extLst>
                    <a:ext uri="{FF2B5EF4-FFF2-40B4-BE49-F238E27FC236}">
                      <a16:creationId xmlns:a16="http://schemas.microsoft.com/office/drawing/2014/main" id="{BD10F019-E090-4CA0-A6AE-F2BD949BD26D}"/>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6" name="Smiley Face 325">
                  <a:extLst>
                    <a:ext uri="{FF2B5EF4-FFF2-40B4-BE49-F238E27FC236}">
                      <a16:creationId xmlns:a16="http://schemas.microsoft.com/office/drawing/2014/main" id="{7361C424-2B55-4618-8B5F-4B0FFB66281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7" name="Smiley Face 326">
                  <a:extLst>
                    <a:ext uri="{FF2B5EF4-FFF2-40B4-BE49-F238E27FC236}">
                      <a16:creationId xmlns:a16="http://schemas.microsoft.com/office/drawing/2014/main" id="{9C7C7A4A-10BC-4791-852A-FB9191E2A2EA}"/>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8" name="Smiley Face 327">
                  <a:extLst>
                    <a:ext uri="{FF2B5EF4-FFF2-40B4-BE49-F238E27FC236}">
                      <a16:creationId xmlns:a16="http://schemas.microsoft.com/office/drawing/2014/main" id="{827A50C9-8996-48AE-A064-5458CA0738EC}"/>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9" name="Smiley Face 328">
                  <a:extLst>
                    <a:ext uri="{FF2B5EF4-FFF2-40B4-BE49-F238E27FC236}">
                      <a16:creationId xmlns:a16="http://schemas.microsoft.com/office/drawing/2014/main" id="{808C5D79-427A-44B4-B0E8-B0B0BB35351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0" name="Smiley Face 329">
                  <a:extLst>
                    <a:ext uri="{FF2B5EF4-FFF2-40B4-BE49-F238E27FC236}">
                      <a16:creationId xmlns:a16="http://schemas.microsoft.com/office/drawing/2014/main" id="{C708DB63-1CB2-4141-B648-0F60AA478BD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0" name="Group 309">
                <a:extLst>
                  <a:ext uri="{FF2B5EF4-FFF2-40B4-BE49-F238E27FC236}">
                    <a16:creationId xmlns:a16="http://schemas.microsoft.com/office/drawing/2014/main" id="{2F164E5C-A934-45B2-8616-6ED7D41B24D9}"/>
                  </a:ext>
                </a:extLst>
              </p:cNvPr>
              <p:cNvGrpSpPr/>
              <p:nvPr/>
            </p:nvGrpSpPr>
            <p:grpSpPr>
              <a:xfrm>
                <a:off x="5187194" y="151002"/>
                <a:ext cx="662730" cy="6539217"/>
                <a:chOff x="2090257" y="151002"/>
                <a:chExt cx="662730" cy="6539217"/>
              </a:xfrm>
              <a:grpFill/>
            </p:grpSpPr>
            <p:sp>
              <p:nvSpPr>
                <p:cNvPr id="311" name="Smiley Face 310">
                  <a:extLst>
                    <a:ext uri="{FF2B5EF4-FFF2-40B4-BE49-F238E27FC236}">
                      <a16:creationId xmlns:a16="http://schemas.microsoft.com/office/drawing/2014/main" id="{4A453BFD-066F-4DB8-BE64-2037AB5B399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2" name="Smiley Face 311">
                  <a:extLst>
                    <a:ext uri="{FF2B5EF4-FFF2-40B4-BE49-F238E27FC236}">
                      <a16:creationId xmlns:a16="http://schemas.microsoft.com/office/drawing/2014/main" id="{E4C54C35-7763-4689-970E-2150438600E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3" name="Smiley Face 312">
                  <a:extLst>
                    <a:ext uri="{FF2B5EF4-FFF2-40B4-BE49-F238E27FC236}">
                      <a16:creationId xmlns:a16="http://schemas.microsoft.com/office/drawing/2014/main" id="{AD1AC8B0-8997-4180-986C-7ABA5B8C58F1}"/>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4" name="Smiley Face 313">
                  <a:extLst>
                    <a:ext uri="{FF2B5EF4-FFF2-40B4-BE49-F238E27FC236}">
                      <a16:creationId xmlns:a16="http://schemas.microsoft.com/office/drawing/2014/main" id="{6D0F0B48-D171-4EE4-B0D9-C960A0351D4C}"/>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5" name="Smiley Face 314">
                  <a:extLst>
                    <a:ext uri="{FF2B5EF4-FFF2-40B4-BE49-F238E27FC236}">
                      <a16:creationId xmlns:a16="http://schemas.microsoft.com/office/drawing/2014/main" id="{9681CB67-B8BA-4D19-A0AE-A3762B73AF4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6" name="Smiley Face 315">
                  <a:extLst>
                    <a:ext uri="{FF2B5EF4-FFF2-40B4-BE49-F238E27FC236}">
                      <a16:creationId xmlns:a16="http://schemas.microsoft.com/office/drawing/2014/main" id="{6F929351-9E4E-488D-9C5E-F80710ED202D}"/>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7" name="Smiley Face 316">
                  <a:extLst>
                    <a:ext uri="{FF2B5EF4-FFF2-40B4-BE49-F238E27FC236}">
                      <a16:creationId xmlns:a16="http://schemas.microsoft.com/office/drawing/2014/main" id="{3245CB7E-283F-4B72-8704-2C0BAF9847E0}"/>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8" name="Smiley Face 317">
                  <a:extLst>
                    <a:ext uri="{FF2B5EF4-FFF2-40B4-BE49-F238E27FC236}">
                      <a16:creationId xmlns:a16="http://schemas.microsoft.com/office/drawing/2014/main" id="{F4C54265-B3C4-462E-B14A-72DA38A3820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9" name="Smiley Face 318">
                  <a:extLst>
                    <a:ext uri="{FF2B5EF4-FFF2-40B4-BE49-F238E27FC236}">
                      <a16:creationId xmlns:a16="http://schemas.microsoft.com/office/drawing/2014/main" id="{5C71E4EC-2890-4748-AAB7-087607558992}"/>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0" name="Smiley Face 319">
                  <a:extLst>
                    <a:ext uri="{FF2B5EF4-FFF2-40B4-BE49-F238E27FC236}">
                      <a16:creationId xmlns:a16="http://schemas.microsoft.com/office/drawing/2014/main" id="{C26DE031-2E18-4B74-9AB8-F060B8C65FC8}"/>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250" name="Group 249">
              <a:extLst>
                <a:ext uri="{FF2B5EF4-FFF2-40B4-BE49-F238E27FC236}">
                  <a16:creationId xmlns:a16="http://schemas.microsoft.com/office/drawing/2014/main" id="{2BEBB0C4-D33A-494C-9A52-8344C52B049F}"/>
                </a:ext>
              </a:extLst>
            </p:cNvPr>
            <p:cNvGrpSpPr/>
            <p:nvPr/>
          </p:nvGrpSpPr>
          <p:grpSpPr>
            <a:xfrm>
              <a:off x="5849924" y="148906"/>
              <a:ext cx="3336018" cy="6541313"/>
              <a:chOff x="2513906" y="151002"/>
              <a:chExt cx="3336018" cy="6541313"/>
            </a:xfrm>
            <a:grpFill/>
          </p:grpSpPr>
          <p:grpSp>
            <p:nvGrpSpPr>
              <p:cNvPr id="251" name="Group 250">
                <a:extLst>
                  <a:ext uri="{FF2B5EF4-FFF2-40B4-BE49-F238E27FC236}">
                    <a16:creationId xmlns:a16="http://schemas.microsoft.com/office/drawing/2014/main" id="{1B99495C-7AA0-4579-B477-490E3E0BF10F}"/>
                  </a:ext>
                </a:extLst>
              </p:cNvPr>
              <p:cNvGrpSpPr/>
              <p:nvPr/>
            </p:nvGrpSpPr>
            <p:grpSpPr>
              <a:xfrm>
                <a:off x="3861734" y="151002"/>
                <a:ext cx="662730" cy="6539217"/>
                <a:chOff x="2090257" y="151002"/>
                <a:chExt cx="662730" cy="6539217"/>
              </a:xfrm>
              <a:grpFill/>
            </p:grpSpPr>
            <p:sp>
              <p:nvSpPr>
                <p:cNvPr id="296" name="Smiley Face 295">
                  <a:extLst>
                    <a:ext uri="{FF2B5EF4-FFF2-40B4-BE49-F238E27FC236}">
                      <a16:creationId xmlns:a16="http://schemas.microsoft.com/office/drawing/2014/main" id="{5F20F54C-45A0-4E39-9DB4-FB0A272258F9}"/>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7" name="Smiley Face 296">
                  <a:extLst>
                    <a:ext uri="{FF2B5EF4-FFF2-40B4-BE49-F238E27FC236}">
                      <a16:creationId xmlns:a16="http://schemas.microsoft.com/office/drawing/2014/main" id="{746DB708-97F5-4159-9818-D3436795D49F}"/>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Smiley Face 297">
                  <a:extLst>
                    <a:ext uri="{FF2B5EF4-FFF2-40B4-BE49-F238E27FC236}">
                      <a16:creationId xmlns:a16="http://schemas.microsoft.com/office/drawing/2014/main" id="{C670F394-989C-4DD7-A599-BC4AEADC7150}"/>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9" name="Smiley Face 298">
                  <a:extLst>
                    <a:ext uri="{FF2B5EF4-FFF2-40B4-BE49-F238E27FC236}">
                      <a16:creationId xmlns:a16="http://schemas.microsoft.com/office/drawing/2014/main" id="{A35E2F2B-905B-4B13-AEE0-583E783B206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0" name="Smiley Face 299">
                  <a:extLst>
                    <a:ext uri="{FF2B5EF4-FFF2-40B4-BE49-F238E27FC236}">
                      <a16:creationId xmlns:a16="http://schemas.microsoft.com/office/drawing/2014/main" id="{7A2B7E1A-43BE-40CF-9073-0A4C8368EB0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1" name="Smiley Face 300">
                  <a:extLst>
                    <a:ext uri="{FF2B5EF4-FFF2-40B4-BE49-F238E27FC236}">
                      <a16:creationId xmlns:a16="http://schemas.microsoft.com/office/drawing/2014/main" id="{B4C8B60D-4456-4FC0-823E-A74AD1248141}"/>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2" name="Smiley Face 301">
                  <a:extLst>
                    <a:ext uri="{FF2B5EF4-FFF2-40B4-BE49-F238E27FC236}">
                      <a16:creationId xmlns:a16="http://schemas.microsoft.com/office/drawing/2014/main" id="{F6AEBDF6-FA23-4BC4-BD3A-8F23374EE217}"/>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3" name="Smiley Face 302">
                  <a:extLst>
                    <a:ext uri="{FF2B5EF4-FFF2-40B4-BE49-F238E27FC236}">
                      <a16:creationId xmlns:a16="http://schemas.microsoft.com/office/drawing/2014/main" id="{BDA5DB16-F604-449D-9CF8-E3F07167EE0F}"/>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4" name="Smiley Face 303">
                  <a:extLst>
                    <a:ext uri="{FF2B5EF4-FFF2-40B4-BE49-F238E27FC236}">
                      <a16:creationId xmlns:a16="http://schemas.microsoft.com/office/drawing/2014/main" id="{4E3B1396-61E0-451E-B11F-3D512C51B985}"/>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5" name="Smiley Face 304">
                  <a:extLst>
                    <a:ext uri="{FF2B5EF4-FFF2-40B4-BE49-F238E27FC236}">
                      <a16:creationId xmlns:a16="http://schemas.microsoft.com/office/drawing/2014/main" id="{DBFAC1CC-148A-4F9C-8040-AFCDD04A7DC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2" name="Group 251">
                <a:extLst>
                  <a:ext uri="{FF2B5EF4-FFF2-40B4-BE49-F238E27FC236}">
                    <a16:creationId xmlns:a16="http://schemas.microsoft.com/office/drawing/2014/main" id="{66FB71E3-D8EA-4EF1-A904-5CA06DB1E0A2}"/>
                  </a:ext>
                </a:extLst>
              </p:cNvPr>
              <p:cNvGrpSpPr/>
              <p:nvPr/>
            </p:nvGrpSpPr>
            <p:grpSpPr>
              <a:xfrm>
                <a:off x="3187820" y="151002"/>
                <a:ext cx="662730" cy="6539217"/>
                <a:chOff x="2090257" y="151002"/>
                <a:chExt cx="662730" cy="6539217"/>
              </a:xfrm>
              <a:grpFill/>
            </p:grpSpPr>
            <p:sp>
              <p:nvSpPr>
                <p:cNvPr id="286" name="Smiley Face 285">
                  <a:extLst>
                    <a:ext uri="{FF2B5EF4-FFF2-40B4-BE49-F238E27FC236}">
                      <a16:creationId xmlns:a16="http://schemas.microsoft.com/office/drawing/2014/main" id="{23D1DAEE-1F7E-451E-BAAA-3F22E1FDCFF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Smiley Face 286">
                  <a:extLst>
                    <a:ext uri="{FF2B5EF4-FFF2-40B4-BE49-F238E27FC236}">
                      <a16:creationId xmlns:a16="http://schemas.microsoft.com/office/drawing/2014/main" id="{C3DF7EFC-4A3C-4FE9-BBAA-38BE03A8C5A3}"/>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Smiley Face 287">
                  <a:extLst>
                    <a:ext uri="{FF2B5EF4-FFF2-40B4-BE49-F238E27FC236}">
                      <a16:creationId xmlns:a16="http://schemas.microsoft.com/office/drawing/2014/main" id="{99EB4640-B13D-412C-BE6C-106482079FD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Smiley Face 288">
                  <a:extLst>
                    <a:ext uri="{FF2B5EF4-FFF2-40B4-BE49-F238E27FC236}">
                      <a16:creationId xmlns:a16="http://schemas.microsoft.com/office/drawing/2014/main" id="{F31FF760-7ED6-491E-B530-BECB3A17E81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Smiley Face 289">
                  <a:extLst>
                    <a:ext uri="{FF2B5EF4-FFF2-40B4-BE49-F238E27FC236}">
                      <a16:creationId xmlns:a16="http://schemas.microsoft.com/office/drawing/2014/main" id="{7942929E-7DD1-4A94-B951-A430C6BA4AD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1" name="Smiley Face 290">
                  <a:extLst>
                    <a:ext uri="{FF2B5EF4-FFF2-40B4-BE49-F238E27FC236}">
                      <a16:creationId xmlns:a16="http://schemas.microsoft.com/office/drawing/2014/main" id="{09EB2519-9B3C-49E3-A4F4-356F59C12F4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Smiley Face 291">
                  <a:extLst>
                    <a:ext uri="{FF2B5EF4-FFF2-40B4-BE49-F238E27FC236}">
                      <a16:creationId xmlns:a16="http://schemas.microsoft.com/office/drawing/2014/main" id="{5A3D411E-9B6F-45AC-8AA2-D07DCF36E43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Smiley Face 292">
                  <a:extLst>
                    <a:ext uri="{FF2B5EF4-FFF2-40B4-BE49-F238E27FC236}">
                      <a16:creationId xmlns:a16="http://schemas.microsoft.com/office/drawing/2014/main" id="{DED031AC-ED2D-46E7-95A8-D6D4AC4FED6A}"/>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4" name="Smiley Face 293">
                  <a:extLst>
                    <a:ext uri="{FF2B5EF4-FFF2-40B4-BE49-F238E27FC236}">
                      <a16:creationId xmlns:a16="http://schemas.microsoft.com/office/drawing/2014/main" id="{562E69FE-1CF3-4738-B2FD-20AFFDF3F0E4}"/>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5" name="Smiley Face 294">
                  <a:extLst>
                    <a:ext uri="{FF2B5EF4-FFF2-40B4-BE49-F238E27FC236}">
                      <a16:creationId xmlns:a16="http://schemas.microsoft.com/office/drawing/2014/main" id="{B8CE80A4-8E03-4B8C-8DA6-3517A840418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3" name="Group 252">
                <a:extLst>
                  <a:ext uri="{FF2B5EF4-FFF2-40B4-BE49-F238E27FC236}">
                    <a16:creationId xmlns:a16="http://schemas.microsoft.com/office/drawing/2014/main" id="{E02B6DFA-25BC-4716-9415-718C7A1AA878}"/>
                  </a:ext>
                </a:extLst>
              </p:cNvPr>
              <p:cNvGrpSpPr/>
              <p:nvPr/>
            </p:nvGrpSpPr>
            <p:grpSpPr>
              <a:xfrm>
                <a:off x="2513906" y="153098"/>
                <a:ext cx="662730" cy="6539217"/>
                <a:chOff x="2090257" y="151002"/>
                <a:chExt cx="662730" cy="6539217"/>
              </a:xfrm>
              <a:grpFill/>
            </p:grpSpPr>
            <p:sp>
              <p:nvSpPr>
                <p:cNvPr id="276" name="Smiley Face 275">
                  <a:extLst>
                    <a:ext uri="{FF2B5EF4-FFF2-40B4-BE49-F238E27FC236}">
                      <a16:creationId xmlns:a16="http://schemas.microsoft.com/office/drawing/2014/main" id="{697FF944-2174-46C0-A395-46373DC0A620}"/>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Smiley Face 276">
                  <a:extLst>
                    <a:ext uri="{FF2B5EF4-FFF2-40B4-BE49-F238E27FC236}">
                      <a16:creationId xmlns:a16="http://schemas.microsoft.com/office/drawing/2014/main" id="{817E5245-1323-4D10-9419-3401CFFEC6F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Smiley Face 277">
                  <a:extLst>
                    <a:ext uri="{FF2B5EF4-FFF2-40B4-BE49-F238E27FC236}">
                      <a16:creationId xmlns:a16="http://schemas.microsoft.com/office/drawing/2014/main" id="{884D2A8B-0E62-4B3C-B730-76A8BC16D81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Smiley Face 278">
                  <a:extLst>
                    <a:ext uri="{FF2B5EF4-FFF2-40B4-BE49-F238E27FC236}">
                      <a16:creationId xmlns:a16="http://schemas.microsoft.com/office/drawing/2014/main" id="{A9774774-8F3B-4E9B-B56A-BC85FAF8006B}"/>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Smiley Face 279">
                  <a:extLst>
                    <a:ext uri="{FF2B5EF4-FFF2-40B4-BE49-F238E27FC236}">
                      <a16:creationId xmlns:a16="http://schemas.microsoft.com/office/drawing/2014/main" id="{8BB72168-BEC2-40DE-AE8E-9D8C59CD4A6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1" name="Smiley Face 280">
                  <a:extLst>
                    <a:ext uri="{FF2B5EF4-FFF2-40B4-BE49-F238E27FC236}">
                      <a16:creationId xmlns:a16="http://schemas.microsoft.com/office/drawing/2014/main" id="{06252D3D-11F8-4E40-B2DE-5BA6E57F3311}"/>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2" name="Smiley Face 281">
                  <a:extLst>
                    <a:ext uri="{FF2B5EF4-FFF2-40B4-BE49-F238E27FC236}">
                      <a16:creationId xmlns:a16="http://schemas.microsoft.com/office/drawing/2014/main" id="{292A0685-EA61-4D38-AD14-0B9DDEA1393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3" name="Smiley Face 282">
                  <a:extLst>
                    <a:ext uri="{FF2B5EF4-FFF2-40B4-BE49-F238E27FC236}">
                      <a16:creationId xmlns:a16="http://schemas.microsoft.com/office/drawing/2014/main" id="{EF276DDA-3A53-4E10-9A30-8C0A8F2E3E21}"/>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4" name="Smiley Face 283">
                  <a:extLst>
                    <a:ext uri="{FF2B5EF4-FFF2-40B4-BE49-F238E27FC236}">
                      <a16:creationId xmlns:a16="http://schemas.microsoft.com/office/drawing/2014/main" id="{858CF4B0-63A6-4CE7-AAC8-7CE190C4B8CE}"/>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5" name="Smiley Face 284">
                  <a:extLst>
                    <a:ext uri="{FF2B5EF4-FFF2-40B4-BE49-F238E27FC236}">
                      <a16:creationId xmlns:a16="http://schemas.microsoft.com/office/drawing/2014/main" id="{CE6499C6-267C-4D98-9E74-7F5905FBE32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4" name="Group 253">
                <a:extLst>
                  <a:ext uri="{FF2B5EF4-FFF2-40B4-BE49-F238E27FC236}">
                    <a16:creationId xmlns:a16="http://schemas.microsoft.com/office/drawing/2014/main" id="{89126086-958F-44C3-9AB2-21B9AECE1B97}"/>
                  </a:ext>
                </a:extLst>
              </p:cNvPr>
              <p:cNvGrpSpPr/>
              <p:nvPr/>
            </p:nvGrpSpPr>
            <p:grpSpPr>
              <a:xfrm>
                <a:off x="4524464" y="151002"/>
                <a:ext cx="662730" cy="6539217"/>
                <a:chOff x="2090257" y="151002"/>
                <a:chExt cx="662730" cy="6539217"/>
              </a:xfrm>
              <a:grpFill/>
            </p:grpSpPr>
            <p:sp>
              <p:nvSpPr>
                <p:cNvPr id="266" name="Smiley Face 265">
                  <a:extLst>
                    <a:ext uri="{FF2B5EF4-FFF2-40B4-BE49-F238E27FC236}">
                      <a16:creationId xmlns:a16="http://schemas.microsoft.com/office/drawing/2014/main" id="{34795048-C6EE-4B9C-902D-8DE404E59DC7}"/>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Smiley Face 266">
                  <a:extLst>
                    <a:ext uri="{FF2B5EF4-FFF2-40B4-BE49-F238E27FC236}">
                      <a16:creationId xmlns:a16="http://schemas.microsoft.com/office/drawing/2014/main" id="{29B51B00-011F-4223-A763-750547C1464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Smiley Face 267">
                  <a:extLst>
                    <a:ext uri="{FF2B5EF4-FFF2-40B4-BE49-F238E27FC236}">
                      <a16:creationId xmlns:a16="http://schemas.microsoft.com/office/drawing/2014/main" id="{7643580F-E603-4566-BA3B-DD05C234EA22}"/>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Smiley Face 268">
                  <a:extLst>
                    <a:ext uri="{FF2B5EF4-FFF2-40B4-BE49-F238E27FC236}">
                      <a16:creationId xmlns:a16="http://schemas.microsoft.com/office/drawing/2014/main" id="{2039EF66-5DD5-463D-B25A-DEF057593411}"/>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Smiley Face 269">
                  <a:extLst>
                    <a:ext uri="{FF2B5EF4-FFF2-40B4-BE49-F238E27FC236}">
                      <a16:creationId xmlns:a16="http://schemas.microsoft.com/office/drawing/2014/main" id="{FDE6C530-FB0C-49D8-8703-8FB887F8D0A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1" name="Smiley Face 270">
                  <a:extLst>
                    <a:ext uri="{FF2B5EF4-FFF2-40B4-BE49-F238E27FC236}">
                      <a16:creationId xmlns:a16="http://schemas.microsoft.com/office/drawing/2014/main" id="{177F368A-91C5-4896-90E7-53A91D49E00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Smiley Face 271">
                  <a:extLst>
                    <a:ext uri="{FF2B5EF4-FFF2-40B4-BE49-F238E27FC236}">
                      <a16:creationId xmlns:a16="http://schemas.microsoft.com/office/drawing/2014/main" id="{BD452675-1227-4D94-8822-A68CC41E55FF}"/>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3" name="Smiley Face 272">
                  <a:extLst>
                    <a:ext uri="{FF2B5EF4-FFF2-40B4-BE49-F238E27FC236}">
                      <a16:creationId xmlns:a16="http://schemas.microsoft.com/office/drawing/2014/main" id="{1DB3F82E-0E5E-4A92-A1A9-0156E642A0F9}"/>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4" name="Smiley Face 273">
                  <a:extLst>
                    <a:ext uri="{FF2B5EF4-FFF2-40B4-BE49-F238E27FC236}">
                      <a16:creationId xmlns:a16="http://schemas.microsoft.com/office/drawing/2014/main" id="{6DC95DA0-76AC-411A-B1CB-FB1C909477DB}"/>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5" name="Smiley Face 274">
                  <a:extLst>
                    <a:ext uri="{FF2B5EF4-FFF2-40B4-BE49-F238E27FC236}">
                      <a16:creationId xmlns:a16="http://schemas.microsoft.com/office/drawing/2014/main" id="{0FE8260F-A679-4B44-9036-1F0D6FBCA14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5" name="Group 254">
                <a:extLst>
                  <a:ext uri="{FF2B5EF4-FFF2-40B4-BE49-F238E27FC236}">
                    <a16:creationId xmlns:a16="http://schemas.microsoft.com/office/drawing/2014/main" id="{9BF8BC1C-F91F-4BE3-923F-8A952BE1FF60}"/>
                  </a:ext>
                </a:extLst>
              </p:cNvPr>
              <p:cNvGrpSpPr/>
              <p:nvPr/>
            </p:nvGrpSpPr>
            <p:grpSpPr>
              <a:xfrm>
                <a:off x="5187194" y="151002"/>
                <a:ext cx="662730" cy="6539217"/>
                <a:chOff x="2090257" y="151002"/>
                <a:chExt cx="662730" cy="6539217"/>
              </a:xfrm>
              <a:grpFill/>
            </p:grpSpPr>
            <p:sp>
              <p:nvSpPr>
                <p:cNvPr id="256" name="Smiley Face 255">
                  <a:extLst>
                    <a:ext uri="{FF2B5EF4-FFF2-40B4-BE49-F238E27FC236}">
                      <a16:creationId xmlns:a16="http://schemas.microsoft.com/office/drawing/2014/main" id="{FBE31B4B-789B-4852-8B5B-E8C049E8DDF5}"/>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7" name="Smiley Face 256">
                  <a:extLst>
                    <a:ext uri="{FF2B5EF4-FFF2-40B4-BE49-F238E27FC236}">
                      <a16:creationId xmlns:a16="http://schemas.microsoft.com/office/drawing/2014/main" id="{F163668A-F63E-43C3-B6F3-4AD4E94920B4}"/>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8" name="Smiley Face 257">
                  <a:extLst>
                    <a:ext uri="{FF2B5EF4-FFF2-40B4-BE49-F238E27FC236}">
                      <a16:creationId xmlns:a16="http://schemas.microsoft.com/office/drawing/2014/main" id="{7FD81DC7-EC4B-475D-BEC3-F07C927382C2}"/>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9" name="Smiley Face 258">
                  <a:extLst>
                    <a:ext uri="{FF2B5EF4-FFF2-40B4-BE49-F238E27FC236}">
                      <a16:creationId xmlns:a16="http://schemas.microsoft.com/office/drawing/2014/main" id="{CA8F63E1-08DB-4A92-BD7E-F8B57CE4B075}"/>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0" name="Smiley Face 259">
                  <a:extLst>
                    <a:ext uri="{FF2B5EF4-FFF2-40B4-BE49-F238E27FC236}">
                      <a16:creationId xmlns:a16="http://schemas.microsoft.com/office/drawing/2014/main" id="{DB76C7FE-82DE-48B9-B3F8-8480DC2E070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1" name="Smiley Face 260">
                  <a:extLst>
                    <a:ext uri="{FF2B5EF4-FFF2-40B4-BE49-F238E27FC236}">
                      <a16:creationId xmlns:a16="http://schemas.microsoft.com/office/drawing/2014/main" id="{0281D615-1EFB-4601-97AE-6A5AC16DB3DD}"/>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Smiley Face 261">
                  <a:extLst>
                    <a:ext uri="{FF2B5EF4-FFF2-40B4-BE49-F238E27FC236}">
                      <a16:creationId xmlns:a16="http://schemas.microsoft.com/office/drawing/2014/main" id="{3E40EF26-AE2E-4834-8540-0F9B3EAA644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Smiley Face 262">
                  <a:extLst>
                    <a:ext uri="{FF2B5EF4-FFF2-40B4-BE49-F238E27FC236}">
                      <a16:creationId xmlns:a16="http://schemas.microsoft.com/office/drawing/2014/main" id="{9A9F6BD1-94F1-4988-B8E1-60AAE44A73F3}"/>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Smiley Face 263">
                  <a:extLst>
                    <a:ext uri="{FF2B5EF4-FFF2-40B4-BE49-F238E27FC236}">
                      <a16:creationId xmlns:a16="http://schemas.microsoft.com/office/drawing/2014/main" id="{9DA74F92-3CB0-4146-A6C5-CEF83820B54C}"/>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5" name="Smiley Face 264">
                  <a:extLst>
                    <a:ext uri="{FF2B5EF4-FFF2-40B4-BE49-F238E27FC236}">
                      <a16:creationId xmlns:a16="http://schemas.microsoft.com/office/drawing/2014/main" id="{D1BB7F92-D83C-4254-9A46-6B3CA5BDC914}"/>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cxnSp>
        <p:nvCxnSpPr>
          <p:cNvPr id="118" name="Straight Arrow Connector 117">
            <a:extLst>
              <a:ext uri="{FF2B5EF4-FFF2-40B4-BE49-F238E27FC236}">
                <a16:creationId xmlns:a16="http://schemas.microsoft.com/office/drawing/2014/main" id="{931ACD19-2A15-4EB6-8A18-9B7D1E28FED2}"/>
              </a:ext>
            </a:extLst>
          </p:cNvPr>
          <p:cNvCxnSpPr>
            <a:cxnSpLocks/>
          </p:cNvCxnSpPr>
          <p:nvPr/>
        </p:nvCxnSpPr>
        <p:spPr>
          <a:xfrm>
            <a:off x="9954768" y="1757656"/>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177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Box 119">
            <a:extLst>
              <a:ext uri="{FF2B5EF4-FFF2-40B4-BE49-F238E27FC236}">
                <a16:creationId xmlns:a16="http://schemas.microsoft.com/office/drawing/2014/main" id="{F5CC0B48-286E-4E6C-9A82-64DCDEFFB508}"/>
              </a:ext>
            </a:extLst>
          </p:cNvPr>
          <p:cNvSpPr txBox="1"/>
          <p:nvPr/>
        </p:nvSpPr>
        <p:spPr>
          <a:xfrm>
            <a:off x="9437423" y="218091"/>
            <a:ext cx="2558871" cy="1508105"/>
          </a:xfrm>
          <a:prstGeom prst="rect">
            <a:avLst/>
          </a:prstGeom>
          <a:solidFill>
            <a:schemeClr val="bg1"/>
          </a:solidFill>
          <a:ln w="25400">
            <a:noFill/>
          </a:ln>
        </p:spPr>
        <p:txBody>
          <a:bodyPr wrap="square" rtlCol="0">
            <a:spAutoFit/>
          </a:bodyPr>
          <a:lstStyle/>
          <a:p>
            <a:r>
              <a:rPr lang="en-GB" b="1" dirty="0">
                <a:solidFill>
                  <a:srgbClr val="FF0000"/>
                </a:solidFill>
                <a:latin typeface="Verdana" panose="020B0604030504040204" pitchFamily="34" charset="0"/>
                <a:ea typeface="Verdana" panose="020B0604030504040204" pitchFamily="34" charset="0"/>
              </a:rPr>
              <a:t>Pathogens</a:t>
            </a:r>
            <a:r>
              <a:rPr lang="en-GB" dirty="0">
                <a:latin typeface="Verdana" panose="020B0604030504040204" pitchFamily="34" charset="0"/>
                <a:ea typeface="Verdana" panose="020B0604030504040204" pitchFamily="34" charset="0"/>
              </a:rPr>
              <a:t> can be </a:t>
            </a:r>
          </a:p>
          <a:p>
            <a:pPr marL="342900" indent="-342900">
              <a:buFont typeface="Arial" panose="020B0604020202020204" pitchFamily="34" charset="0"/>
              <a:buChar char="•"/>
            </a:pPr>
            <a:r>
              <a:rPr lang="en-GB" dirty="0">
                <a:solidFill>
                  <a:srgbClr val="00B0F0"/>
                </a:solidFill>
                <a:latin typeface="Verdana" panose="020B0604030504040204" pitchFamily="34" charset="0"/>
                <a:ea typeface="Verdana" panose="020B0604030504040204" pitchFamily="34" charset="0"/>
              </a:rPr>
              <a:t>Bacteria</a:t>
            </a:r>
          </a:p>
          <a:p>
            <a:pPr marL="342900" indent="-342900">
              <a:buFont typeface="Arial" panose="020B0604020202020204" pitchFamily="34" charset="0"/>
              <a:buChar char="•"/>
            </a:pPr>
            <a:r>
              <a:rPr lang="en-GB" dirty="0">
                <a:solidFill>
                  <a:schemeClr val="accent2">
                    <a:lumMod val="75000"/>
                  </a:schemeClr>
                </a:solidFill>
                <a:latin typeface="Verdana" panose="020B0604030504040204" pitchFamily="34" charset="0"/>
                <a:ea typeface="Verdana" panose="020B0604030504040204" pitchFamily="34" charset="0"/>
              </a:rPr>
              <a:t>Fungi</a:t>
            </a:r>
          </a:p>
          <a:p>
            <a:pPr marL="342900" indent="-342900">
              <a:buFont typeface="Arial" panose="020B0604020202020204" pitchFamily="34" charset="0"/>
              <a:buChar char="•"/>
            </a:pPr>
            <a:r>
              <a:rPr lang="en-GB" dirty="0">
                <a:solidFill>
                  <a:srgbClr val="7030A0"/>
                </a:solidFill>
                <a:latin typeface="Verdana" panose="020B0604030504040204" pitchFamily="34" charset="0"/>
                <a:ea typeface="Verdana" panose="020B0604030504040204" pitchFamily="34" charset="0"/>
              </a:rPr>
              <a:t>Parasites</a:t>
            </a:r>
          </a:p>
          <a:p>
            <a:pPr marL="342900" indent="-342900">
              <a:buFont typeface="Arial" panose="020B0604020202020204" pitchFamily="34" charset="0"/>
              <a:buChar char="•"/>
            </a:pPr>
            <a:r>
              <a:rPr lang="en-GB" dirty="0">
                <a:solidFill>
                  <a:srgbClr val="00B050"/>
                </a:solidFill>
                <a:latin typeface="Verdana" panose="020B0604030504040204" pitchFamily="34" charset="0"/>
                <a:ea typeface="Verdana" panose="020B0604030504040204" pitchFamily="34" charset="0"/>
              </a:rPr>
              <a:t>Viruses</a:t>
            </a:r>
            <a:endParaRPr lang="en-GB" dirty="0">
              <a:latin typeface="Verdana" panose="020B0604030504040204" pitchFamily="34" charset="0"/>
              <a:ea typeface="Verdana" panose="020B0604030504040204" pitchFamily="34" charset="0"/>
            </a:endParaRPr>
          </a:p>
        </p:txBody>
      </p:sp>
      <p:sp>
        <p:nvSpPr>
          <p:cNvPr id="122" name="TextBox 121">
            <a:extLst>
              <a:ext uri="{FF2B5EF4-FFF2-40B4-BE49-F238E27FC236}">
                <a16:creationId xmlns:a16="http://schemas.microsoft.com/office/drawing/2014/main" id="{13D5273D-1CA9-4A55-97EA-7F9156E18FF5}"/>
              </a:ext>
            </a:extLst>
          </p:cNvPr>
          <p:cNvSpPr txBox="1"/>
          <p:nvPr/>
        </p:nvSpPr>
        <p:spPr>
          <a:xfrm>
            <a:off x="9437423" y="2701508"/>
            <a:ext cx="2558871" cy="369332"/>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Examples?</a:t>
            </a:r>
          </a:p>
        </p:txBody>
      </p:sp>
      <p:grpSp>
        <p:nvGrpSpPr>
          <p:cNvPr id="248" name="Group 247">
            <a:extLst>
              <a:ext uri="{FF2B5EF4-FFF2-40B4-BE49-F238E27FC236}">
                <a16:creationId xmlns:a16="http://schemas.microsoft.com/office/drawing/2014/main" id="{F548D8F1-C16C-4977-83E1-B97EF65E15BE}"/>
              </a:ext>
            </a:extLst>
          </p:cNvPr>
          <p:cNvGrpSpPr/>
          <p:nvPr/>
        </p:nvGrpSpPr>
        <p:grpSpPr>
          <a:xfrm>
            <a:off x="2513906" y="148906"/>
            <a:ext cx="6672036" cy="6543409"/>
            <a:chOff x="2513906" y="148906"/>
            <a:chExt cx="6672036" cy="6543409"/>
          </a:xfrm>
          <a:noFill/>
        </p:grpSpPr>
        <p:grpSp>
          <p:nvGrpSpPr>
            <p:cNvPr id="249" name="Group 248">
              <a:extLst>
                <a:ext uri="{FF2B5EF4-FFF2-40B4-BE49-F238E27FC236}">
                  <a16:creationId xmlns:a16="http://schemas.microsoft.com/office/drawing/2014/main" id="{7A02344E-34B6-48A3-A16D-50D8D880C4AE}"/>
                </a:ext>
              </a:extLst>
            </p:cNvPr>
            <p:cNvGrpSpPr/>
            <p:nvPr/>
          </p:nvGrpSpPr>
          <p:grpSpPr>
            <a:xfrm>
              <a:off x="2513906" y="151002"/>
              <a:ext cx="3336018" cy="6541313"/>
              <a:chOff x="2513906" y="151002"/>
              <a:chExt cx="3336018" cy="6541313"/>
            </a:xfrm>
            <a:grpFill/>
          </p:grpSpPr>
          <p:grpSp>
            <p:nvGrpSpPr>
              <p:cNvPr id="306" name="Group 305">
                <a:extLst>
                  <a:ext uri="{FF2B5EF4-FFF2-40B4-BE49-F238E27FC236}">
                    <a16:creationId xmlns:a16="http://schemas.microsoft.com/office/drawing/2014/main" id="{E8F6386C-96C8-434B-BEFD-DE0B4CD61FDF}"/>
                  </a:ext>
                </a:extLst>
              </p:cNvPr>
              <p:cNvGrpSpPr/>
              <p:nvPr/>
            </p:nvGrpSpPr>
            <p:grpSpPr>
              <a:xfrm>
                <a:off x="3861734" y="151002"/>
                <a:ext cx="662730" cy="6539217"/>
                <a:chOff x="2090257" y="151002"/>
                <a:chExt cx="662730" cy="6539217"/>
              </a:xfrm>
              <a:grpFill/>
            </p:grpSpPr>
            <p:sp>
              <p:nvSpPr>
                <p:cNvPr id="351" name="Smiley Face 350">
                  <a:extLst>
                    <a:ext uri="{FF2B5EF4-FFF2-40B4-BE49-F238E27FC236}">
                      <a16:creationId xmlns:a16="http://schemas.microsoft.com/office/drawing/2014/main" id="{DC79C2A1-F64E-46B9-8AF1-D1328B98276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2" name="Smiley Face 351">
                  <a:extLst>
                    <a:ext uri="{FF2B5EF4-FFF2-40B4-BE49-F238E27FC236}">
                      <a16:creationId xmlns:a16="http://schemas.microsoft.com/office/drawing/2014/main" id="{635B745D-2F50-4BBD-96BE-3702164C4A7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3" name="Smiley Face 352">
                  <a:extLst>
                    <a:ext uri="{FF2B5EF4-FFF2-40B4-BE49-F238E27FC236}">
                      <a16:creationId xmlns:a16="http://schemas.microsoft.com/office/drawing/2014/main" id="{EDEDB43A-3C21-4003-8524-1606B303E13A}"/>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354" name="Smiley Face 353">
                  <a:extLst>
                    <a:ext uri="{FF2B5EF4-FFF2-40B4-BE49-F238E27FC236}">
                      <a16:creationId xmlns:a16="http://schemas.microsoft.com/office/drawing/2014/main" id="{8C583C9A-36B1-49E6-9A4F-A19257D2B31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5" name="Smiley Face 354">
                  <a:extLst>
                    <a:ext uri="{FF2B5EF4-FFF2-40B4-BE49-F238E27FC236}">
                      <a16:creationId xmlns:a16="http://schemas.microsoft.com/office/drawing/2014/main" id="{FD220DE1-317D-476A-82E9-FD0E4442EB98}"/>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6" name="Smiley Face 355">
                  <a:extLst>
                    <a:ext uri="{FF2B5EF4-FFF2-40B4-BE49-F238E27FC236}">
                      <a16:creationId xmlns:a16="http://schemas.microsoft.com/office/drawing/2014/main" id="{EC1FAB53-4249-405C-A145-95AEA49A1F56}"/>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7" name="Smiley Face 356">
                  <a:extLst>
                    <a:ext uri="{FF2B5EF4-FFF2-40B4-BE49-F238E27FC236}">
                      <a16:creationId xmlns:a16="http://schemas.microsoft.com/office/drawing/2014/main" id="{96423997-C699-45F6-B56C-ABF976B7EE62}"/>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8" name="Smiley Face 357">
                  <a:extLst>
                    <a:ext uri="{FF2B5EF4-FFF2-40B4-BE49-F238E27FC236}">
                      <a16:creationId xmlns:a16="http://schemas.microsoft.com/office/drawing/2014/main" id="{3B2CB17C-5507-430E-9036-76D09F99E9DA}"/>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9" name="Smiley Face 358">
                  <a:extLst>
                    <a:ext uri="{FF2B5EF4-FFF2-40B4-BE49-F238E27FC236}">
                      <a16:creationId xmlns:a16="http://schemas.microsoft.com/office/drawing/2014/main" id="{6A7B07F1-0608-499F-AD27-58B10699CB1E}"/>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0" name="Smiley Face 359">
                  <a:extLst>
                    <a:ext uri="{FF2B5EF4-FFF2-40B4-BE49-F238E27FC236}">
                      <a16:creationId xmlns:a16="http://schemas.microsoft.com/office/drawing/2014/main" id="{340A51F8-9CBB-492C-BBFC-869E21E12009}"/>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7" name="Group 306">
                <a:extLst>
                  <a:ext uri="{FF2B5EF4-FFF2-40B4-BE49-F238E27FC236}">
                    <a16:creationId xmlns:a16="http://schemas.microsoft.com/office/drawing/2014/main" id="{794DBDDF-09B5-46B3-875E-7A9B4F5ED2B2}"/>
                  </a:ext>
                </a:extLst>
              </p:cNvPr>
              <p:cNvGrpSpPr/>
              <p:nvPr/>
            </p:nvGrpSpPr>
            <p:grpSpPr>
              <a:xfrm>
                <a:off x="3187820" y="151002"/>
                <a:ext cx="662730" cy="6539217"/>
                <a:chOff x="2090257" y="151002"/>
                <a:chExt cx="662730" cy="6539217"/>
              </a:xfrm>
              <a:grpFill/>
            </p:grpSpPr>
            <p:sp>
              <p:nvSpPr>
                <p:cNvPr id="341" name="Smiley Face 340">
                  <a:extLst>
                    <a:ext uri="{FF2B5EF4-FFF2-40B4-BE49-F238E27FC236}">
                      <a16:creationId xmlns:a16="http://schemas.microsoft.com/office/drawing/2014/main" id="{0F6DF0F1-7110-4DBB-AC5C-C0820BCBF6F4}"/>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2" name="Smiley Face 341">
                  <a:extLst>
                    <a:ext uri="{FF2B5EF4-FFF2-40B4-BE49-F238E27FC236}">
                      <a16:creationId xmlns:a16="http://schemas.microsoft.com/office/drawing/2014/main" id="{92974C41-BC06-4728-B416-C7545DCF2F01}"/>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3" name="Smiley Face 342">
                  <a:extLst>
                    <a:ext uri="{FF2B5EF4-FFF2-40B4-BE49-F238E27FC236}">
                      <a16:creationId xmlns:a16="http://schemas.microsoft.com/office/drawing/2014/main" id="{F867C174-51F1-441B-99E7-6A157F49E866}"/>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4" name="Smiley Face 343">
                  <a:extLst>
                    <a:ext uri="{FF2B5EF4-FFF2-40B4-BE49-F238E27FC236}">
                      <a16:creationId xmlns:a16="http://schemas.microsoft.com/office/drawing/2014/main" id="{4710D556-7A96-405C-8E10-985906C535D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5" name="Smiley Face 344">
                  <a:extLst>
                    <a:ext uri="{FF2B5EF4-FFF2-40B4-BE49-F238E27FC236}">
                      <a16:creationId xmlns:a16="http://schemas.microsoft.com/office/drawing/2014/main" id="{85DBB340-3133-4B78-8246-BC0EAFA81F29}"/>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6" name="Smiley Face 345">
                  <a:extLst>
                    <a:ext uri="{FF2B5EF4-FFF2-40B4-BE49-F238E27FC236}">
                      <a16:creationId xmlns:a16="http://schemas.microsoft.com/office/drawing/2014/main" id="{3F346529-79DD-4C6A-B159-6610C3E4E49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7" name="Smiley Face 346">
                  <a:extLst>
                    <a:ext uri="{FF2B5EF4-FFF2-40B4-BE49-F238E27FC236}">
                      <a16:creationId xmlns:a16="http://schemas.microsoft.com/office/drawing/2014/main" id="{A849F7C8-DBCD-403F-B306-A53263351BED}"/>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8" name="Smiley Face 347">
                  <a:extLst>
                    <a:ext uri="{FF2B5EF4-FFF2-40B4-BE49-F238E27FC236}">
                      <a16:creationId xmlns:a16="http://schemas.microsoft.com/office/drawing/2014/main" id="{2D7DA0A9-3C7C-4849-9EDF-B8290C69219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9" name="Smiley Face 348">
                  <a:extLst>
                    <a:ext uri="{FF2B5EF4-FFF2-40B4-BE49-F238E27FC236}">
                      <a16:creationId xmlns:a16="http://schemas.microsoft.com/office/drawing/2014/main" id="{C3438978-CC0A-4D02-A23C-F98499FDD2F8}"/>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0" name="Smiley Face 349">
                  <a:extLst>
                    <a:ext uri="{FF2B5EF4-FFF2-40B4-BE49-F238E27FC236}">
                      <a16:creationId xmlns:a16="http://schemas.microsoft.com/office/drawing/2014/main" id="{0D975826-B659-4735-9241-93BE9C52462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8" name="Group 307">
                <a:extLst>
                  <a:ext uri="{FF2B5EF4-FFF2-40B4-BE49-F238E27FC236}">
                    <a16:creationId xmlns:a16="http://schemas.microsoft.com/office/drawing/2014/main" id="{41EE2A6D-4ED9-4DDE-830C-9416FB610CA2}"/>
                  </a:ext>
                </a:extLst>
              </p:cNvPr>
              <p:cNvGrpSpPr/>
              <p:nvPr/>
            </p:nvGrpSpPr>
            <p:grpSpPr>
              <a:xfrm>
                <a:off x="2513906" y="153098"/>
                <a:ext cx="662730" cy="6539217"/>
                <a:chOff x="2090257" y="151002"/>
                <a:chExt cx="662730" cy="6539217"/>
              </a:xfrm>
              <a:grpFill/>
            </p:grpSpPr>
            <p:sp>
              <p:nvSpPr>
                <p:cNvPr id="331" name="Smiley Face 330">
                  <a:extLst>
                    <a:ext uri="{FF2B5EF4-FFF2-40B4-BE49-F238E27FC236}">
                      <a16:creationId xmlns:a16="http://schemas.microsoft.com/office/drawing/2014/main" id="{29D84D23-DFAE-4227-9F4A-B3F5E0C72566}"/>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2" name="Smiley Face 331">
                  <a:extLst>
                    <a:ext uri="{FF2B5EF4-FFF2-40B4-BE49-F238E27FC236}">
                      <a16:creationId xmlns:a16="http://schemas.microsoft.com/office/drawing/2014/main" id="{A17EC170-8080-4FA6-BC01-439D7462E1DD}"/>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3" name="Smiley Face 332">
                  <a:extLst>
                    <a:ext uri="{FF2B5EF4-FFF2-40B4-BE49-F238E27FC236}">
                      <a16:creationId xmlns:a16="http://schemas.microsoft.com/office/drawing/2014/main" id="{E5015226-CB7D-49C0-BC3B-9E56A73102E5}"/>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4" name="Smiley Face 333">
                  <a:extLst>
                    <a:ext uri="{FF2B5EF4-FFF2-40B4-BE49-F238E27FC236}">
                      <a16:creationId xmlns:a16="http://schemas.microsoft.com/office/drawing/2014/main" id="{EE170F2B-A309-4C94-9AE6-D6E89F0F7F6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5" name="Smiley Face 334">
                  <a:extLst>
                    <a:ext uri="{FF2B5EF4-FFF2-40B4-BE49-F238E27FC236}">
                      <a16:creationId xmlns:a16="http://schemas.microsoft.com/office/drawing/2014/main" id="{C3E8004D-475A-4BD0-A7D7-D1C214C18D18}"/>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6" name="Smiley Face 335">
                  <a:extLst>
                    <a:ext uri="{FF2B5EF4-FFF2-40B4-BE49-F238E27FC236}">
                      <a16:creationId xmlns:a16="http://schemas.microsoft.com/office/drawing/2014/main" id="{983F5F98-33AC-45D0-A374-A85452D67E99}"/>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7" name="Smiley Face 336">
                  <a:extLst>
                    <a:ext uri="{FF2B5EF4-FFF2-40B4-BE49-F238E27FC236}">
                      <a16:creationId xmlns:a16="http://schemas.microsoft.com/office/drawing/2014/main" id="{C5393F2E-E0DD-4FBA-82B9-B57402A22BD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8" name="Smiley Face 337">
                  <a:extLst>
                    <a:ext uri="{FF2B5EF4-FFF2-40B4-BE49-F238E27FC236}">
                      <a16:creationId xmlns:a16="http://schemas.microsoft.com/office/drawing/2014/main" id="{A04261FE-A75D-46D1-A534-B03E81D7B31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9" name="Smiley Face 338">
                  <a:extLst>
                    <a:ext uri="{FF2B5EF4-FFF2-40B4-BE49-F238E27FC236}">
                      <a16:creationId xmlns:a16="http://schemas.microsoft.com/office/drawing/2014/main" id="{11C706FA-C94B-406A-AD64-03129E0EAA68}"/>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0" name="Smiley Face 339">
                  <a:extLst>
                    <a:ext uri="{FF2B5EF4-FFF2-40B4-BE49-F238E27FC236}">
                      <a16:creationId xmlns:a16="http://schemas.microsoft.com/office/drawing/2014/main" id="{BB4AD3C5-1D74-4E25-81D7-AA5D40DD298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9" name="Group 308">
                <a:extLst>
                  <a:ext uri="{FF2B5EF4-FFF2-40B4-BE49-F238E27FC236}">
                    <a16:creationId xmlns:a16="http://schemas.microsoft.com/office/drawing/2014/main" id="{4C550149-B21F-402B-A97A-30FC3D4BD106}"/>
                  </a:ext>
                </a:extLst>
              </p:cNvPr>
              <p:cNvGrpSpPr/>
              <p:nvPr/>
            </p:nvGrpSpPr>
            <p:grpSpPr>
              <a:xfrm>
                <a:off x="4524464" y="151002"/>
                <a:ext cx="662730" cy="6539217"/>
                <a:chOff x="2090257" y="151002"/>
                <a:chExt cx="662730" cy="6539217"/>
              </a:xfrm>
              <a:grpFill/>
            </p:grpSpPr>
            <p:sp>
              <p:nvSpPr>
                <p:cNvPr id="321" name="Smiley Face 320">
                  <a:extLst>
                    <a:ext uri="{FF2B5EF4-FFF2-40B4-BE49-F238E27FC236}">
                      <a16:creationId xmlns:a16="http://schemas.microsoft.com/office/drawing/2014/main" id="{100C51A0-FBCC-4E89-B353-FA24C284310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2" name="Smiley Face 321">
                  <a:extLst>
                    <a:ext uri="{FF2B5EF4-FFF2-40B4-BE49-F238E27FC236}">
                      <a16:creationId xmlns:a16="http://schemas.microsoft.com/office/drawing/2014/main" id="{B700F034-27EA-4323-88F7-B35B337E722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3" name="Smiley Face 322">
                  <a:extLst>
                    <a:ext uri="{FF2B5EF4-FFF2-40B4-BE49-F238E27FC236}">
                      <a16:creationId xmlns:a16="http://schemas.microsoft.com/office/drawing/2014/main" id="{107F1231-F4AB-4D09-AB14-701ABE63274B}"/>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4" name="Smiley Face 323">
                  <a:extLst>
                    <a:ext uri="{FF2B5EF4-FFF2-40B4-BE49-F238E27FC236}">
                      <a16:creationId xmlns:a16="http://schemas.microsoft.com/office/drawing/2014/main" id="{AE8A91EA-B988-4AB1-807A-30D38B13DB64}"/>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5" name="Smiley Face 324">
                  <a:extLst>
                    <a:ext uri="{FF2B5EF4-FFF2-40B4-BE49-F238E27FC236}">
                      <a16:creationId xmlns:a16="http://schemas.microsoft.com/office/drawing/2014/main" id="{BD10F019-E090-4CA0-A6AE-F2BD949BD26D}"/>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6" name="Smiley Face 325">
                  <a:extLst>
                    <a:ext uri="{FF2B5EF4-FFF2-40B4-BE49-F238E27FC236}">
                      <a16:creationId xmlns:a16="http://schemas.microsoft.com/office/drawing/2014/main" id="{7361C424-2B55-4618-8B5F-4B0FFB66281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7" name="Smiley Face 326">
                  <a:extLst>
                    <a:ext uri="{FF2B5EF4-FFF2-40B4-BE49-F238E27FC236}">
                      <a16:creationId xmlns:a16="http://schemas.microsoft.com/office/drawing/2014/main" id="{9C7C7A4A-10BC-4791-852A-FB9191E2A2EA}"/>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8" name="Smiley Face 327">
                  <a:extLst>
                    <a:ext uri="{FF2B5EF4-FFF2-40B4-BE49-F238E27FC236}">
                      <a16:creationId xmlns:a16="http://schemas.microsoft.com/office/drawing/2014/main" id="{827A50C9-8996-48AE-A064-5458CA0738EC}"/>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9" name="Smiley Face 328">
                  <a:extLst>
                    <a:ext uri="{FF2B5EF4-FFF2-40B4-BE49-F238E27FC236}">
                      <a16:creationId xmlns:a16="http://schemas.microsoft.com/office/drawing/2014/main" id="{808C5D79-427A-44B4-B0E8-B0B0BB35351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0" name="Smiley Face 329">
                  <a:extLst>
                    <a:ext uri="{FF2B5EF4-FFF2-40B4-BE49-F238E27FC236}">
                      <a16:creationId xmlns:a16="http://schemas.microsoft.com/office/drawing/2014/main" id="{C708DB63-1CB2-4141-B648-0F60AA478BD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0" name="Group 309">
                <a:extLst>
                  <a:ext uri="{FF2B5EF4-FFF2-40B4-BE49-F238E27FC236}">
                    <a16:creationId xmlns:a16="http://schemas.microsoft.com/office/drawing/2014/main" id="{2F164E5C-A934-45B2-8616-6ED7D41B24D9}"/>
                  </a:ext>
                </a:extLst>
              </p:cNvPr>
              <p:cNvGrpSpPr/>
              <p:nvPr/>
            </p:nvGrpSpPr>
            <p:grpSpPr>
              <a:xfrm>
                <a:off x="5187194" y="151002"/>
                <a:ext cx="662730" cy="6539217"/>
                <a:chOff x="2090257" y="151002"/>
                <a:chExt cx="662730" cy="6539217"/>
              </a:xfrm>
              <a:grpFill/>
            </p:grpSpPr>
            <p:sp>
              <p:nvSpPr>
                <p:cNvPr id="311" name="Smiley Face 310">
                  <a:extLst>
                    <a:ext uri="{FF2B5EF4-FFF2-40B4-BE49-F238E27FC236}">
                      <a16:creationId xmlns:a16="http://schemas.microsoft.com/office/drawing/2014/main" id="{4A453BFD-066F-4DB8-BE64-2037AB5B399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2" name="Smiley Face 311">
                  <a:extLst>
                    <a:ext uri="{FF2B5EF4-FFF2-40B4-BE49-F238E27FC236}">
                      <a16:creationId xmlns:a16="http://schemas.microsoft.com/office/drawing/2014/main" id="{E4C54C35-7763-4689-970E-2150438600E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3" name="Smiley Face 312">
                  <a:extLst>
                    <a:ext uri="{FF2B5EF4-FFF2-40B4-BE49-F238E27FC236}">
                      <a16:creationId xmlns:a16="http://schemas.microsoft.com/office/drawing/2014/main" id="{AD1AC8B0-8997-4180-986C-7ABA5B8C58F1}"/>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4" name="Smiley Face 313">
                  <a:extLst>
                    <a:ext uri="{FF2B5EF4-FFF2-40B4-BE49-F238E27FC236}">
                      <a16:creationId xmlns:a16="http://schemas.microsoft.com/office/drawing/2014/main" id="{6D0F0B48-D171-4EE4-B0D9-C960A0351D4C}"/>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5" name="Smiley Face 314">
                  <a:extLst>
                    <a:ext uri="{FF2B5EF4-FFF2-40B4-BE49-F238E27FC236}">
                      <a16:creationId xmlns:a16="http://schemas.microsoft.com/office/drawing/2014/main" id="{9681CB67-B8BA-4D19-A0AE-A3762B73AF4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6" name="Smiley Face 315">
                  <a:extLst>
                    <a:ext uri="{FF2B5EF4-FFF2-40B4-BE49-F238E27FC236}">
                      <a16:creationId xmlns:a16="http://schemas.microsoft.com/office/drawing/2014/main" id="{6F929351-9E4E-488D-9C5E-F80710ED202D}"/>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7" name="Smiley Face 316">
                  <a:extLst>
                    <a:ext uri="{FF2B5EF4-FFF2-40B4-BE49-F238E27FC236}">
                      <a16:creationId xmlns:a16="http://schemas.microsoft.com/office/drawing/2014/main" id="{3245CB7E-283F-4B72-8704-2C0BAF9847E0}"/>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8" name="Smiley Face 317">
                  <a:extLst>
                    <a:ext uri="{FF2B5EF4-FFF2-40B4-BE49-F238E27FC236}">
                      <a16:creationId xmlns:a16="http://schemas.microsoft.com/office/drawing/2014/main" id="{F4C54265-B3C4-462E-B14A-72DA38A3820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9" name="Smiley Face 318">
                  <a:extLst>
                    <a:ext uri="{FF2B5EF4-FFF2-40B4-BE49-F238E27FC236}">
                      <a16:creationId xmlns:a16="http://schemas.microsoft.com/office/drawing/2014/main" id="{5C71E4EC-2890-4748-AAB7-087607558992}"/>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0" name="Smiley Face 319">
                  <a:extLst>
                    <a:ext uri="{FF2B5EF4-FFF2-40B4-BE49-F238E27FC236}">
                      <a16:creationId xmlns:a16="http://schemas.microsoft.com/office/drawing/2014/main" id="{C26DE031-2E18-4B74-9AB8-F060B8C65FC8}"/>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250" name="Group 249">
              <a:extLst>
                <a:ext uri="{FF2B5EF4-FFF2-40B4-BE49-F238E27FC236}">
                  <a16:creationId xmlns:a16="http://schemas.microsoft.com/office/drawing/2014/main" id="{2BEBB0C4-D33A-494C-9A52-8344C52B049F}"/>
                </a:ext>
              </a:extLst>
            </p:cNvPr>
            <p:cNvGrpSpPr/>
            <p:nvPr/>
          </p:nvGrpSpPr>
          <p:grpSpPr>
            <a:xfrm>
              <a:off x="5849924" y="148906"/>
              <a:ext cx="3336018" cy="6541313"/>
              <a:chOff x="2513906" y="151002"/>
              <a:chExt cx="3336018" cy="6541313"/>
            </a:xfrm>
            <a:grpFill/>
          </p:grpSpPr>
          <p:grpSp>
            <p:nvGrpSpPr>
              <p:cNvPr id="251" name="Group 250">
                <a:extLst>
                  <a:ext uri="{FF2B5EF4-FFF2-40B4-BE49-F238E27FC236}">
                    <a16:creationId xmlns:a16="http://schemas.microsoft.com/office/drawing/2014/main" id="{1B99495C-7AA0-4579-B477-490E3E0BF10F}"/>
                  </a:ext>
                </a:extLst>
              </p:cNvPr>
              <p:cNvGrpSpPr/>
              <p:nvPr/>
            </p:nvGrpSpPr>
            <p:grpSpPr>
              <a:xfrm>
                <a:off x="3861734" y="151002"/>
                <a:ext cx="662730" cy="6539217"/>
                <a:chOff x="2090257" y="151002"/>
                <a:chExt cx="662730" cy="6539217"/>
              </a:xfrm>
              <a:grpFill/>
            </p:grpSpPr>
            <p:sp>
              <p:nvSpPr>
                <p:cNvPr id="296" name="Smiley Face 295">
                  <a:extLst>
                    <a:ext uri="{FF2B5EF4-FFF2-40B4-BE49-F238E27FC236}">
                      <a16:creationId xmlns:a16="http://schemas.microsoft.com/office/drawing/2014/main" id="{5F20F54C-45A0-4E39-9DB4-FB0A272258F9}"/>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7" name="Smiley Face 296">
                  <a:extLst>
                    <a:ext uri="{FF2B5EF4-FFF2-40B4-BE49-F238E27FC236}">
                      <a16:creationId xmlns:a16="http://schemas.microsoft.com/office/drawing/2014/main" id="{746DB708-97F5-4159-9818-D3436795D49F}"/>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Smiley Face 297">
                  <a:extLst>
                    <a:ext uri="{FF2B5EF4-FFF2-40B4-BE49-F238E27FC236}">
                      <a16:creationId xmlns:a16="http://schemas.microsoft.com/office/drawing/2014/main" id="{C670F394-989C-4DD7-A599-BC4AEADC7150}"/>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9" name="Smiley Face 298">
                  <a:extLst>
                    <a:ext uri="{FF2B5EF4-FFF2-40B4-BE49-F238E27FC236}">
                      <a16:creationId xmlns:a16="http://schemas.microsoft.com/office/drawing/2014/main" id="{A35E2F2B-905B-4B13-AEE0-583E783B206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0" name="Smiley Face 299">
                  <a:extLst>
                    <a:ext uri="{FF2B5EF4-FFF2-40B4-BE49-F238E27FC236}">
                      <a16:creationId xmlns:a16="http://schemas.microsoft.com/office/drawing/2014/main" id="{7A2B7E1A-43BE-40CF-9073-0A4C8368EB0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1" name="Smiley Face 300">
                  <a:extLst>
                    <a:ext uri="{FF2B5EF4-FFF2-40B4-BE49-F238E27FC236}">
                      <a16:creationId xmlns:a16="http://schemas.microsoft.com/office/drawing/2014/main" id="{B4C8B60D-4456-4FC0-823E-A74AD1248141}"/>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2" name="Smiley Face 301">
                  <a:extLst>
                    <a:ext uri="{FF2B5EF4-FFF2-40B4-BE49-F238E27FC236}">
                      <a16:creationId xmlns:a16="http://schemas.microsoft.com/office/drawing/2014/main" id="{F6AEBDF6-FA23-4BC4-BD3A-8F23374EE217}"/>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3" name="Smiley Face 302">
                  <a:extLst>
                    <a:ext uri="{FF2B5EF4-FFF2-40B4-BE49-F238E27FC236}">
                      <a16:creationId xmlns:a16="http://schemas.microsoft.com/office/drawing/2014/main" id="{BDA5DB16-F604-449D-9CF8-E3F07167EE0F}"/>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4" name="Smiley Face 303">
                  <a:extLst>
                    <a:ext uri="{FF2B5EF4-FFF2-40B4-BE49-F238E27FC236}">
                      <a16:creationId xmlns:a16="http://schemas.microsoft.com/office/drawing/2014/main" id="{4E3B1396-61E0-451E-B11F-3D512C51B985}"/>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5" name="Smiley Face 304">
                  <a:extLst>
                    <a:ext uri="{FF2B5EF4-FFF2-40B4-BE49-F238E27FC236}">
                      <a16:creationId xmlns:a16="http://schemas.microsoft.com/office/drawing/2014/main" id="{DBFAC1CC-148A-4F9C-8040-AFCDD04A7DC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2" name="Group 251">
                <a:extLst>
                  <a:ext uri="{FF2B5EF4-FFF2-40B4-BE49-F238E27FC236}">
                    <a16:creationId xmlns:a16="http://schemas.microsoft.com/office/drawing/2014/main" id="{66FB71E3-D8EA-4EF1-A904-5CA06DB1E0A2}"/>
                  </a:ext>
                </a:extLst>
              </p:cNvPr>
              <p:cNvGrpSpPr/>
              <p:nvPr/>
            </p:nvGrpSpPr>
            <p:grpSpPr>
              <a:xfrm>
                <a:off x="3187820" y="151002"/>
                <a:ext cx="662730" cy="6539217"/>
                <a:chOff x="2090257" y="151002"/>
                <a:chExt cx="662730" cy="6539217"/>
              </a:xfrm>
              <a:grpFill/>
            </p:grpSpPr>
            <p:sp>
              <p:nvSpPr>
                <p:cNvPr id="286" name="Smiley Face 285">
                  <a:extLst>
                    <a:ext uri="{FF2B5EF4-FFF2-40B4-BE49-F238E27FC236}">
                      <a16:creationId xmlns:a16="http://schemas.microsoft.com/office/drawing/2014/main" id="{23D1DAEE-1F7E-451E-BAAA-3F22E1FDCFF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Smiley Face 286">
                  <a:extLst>
                    <a:ext uri="{FF2B5EF4-FFF2-40B4-BE49-F238E27FC236}">
                      <a16:creationId xmlns:a16="http://schemas.microsoft.com/office/drawing/2014/main" id="{C3DF7EFC-4A3C-4FE9-BBAA-38BE03A8C5A3}"/>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Smiley Face 287">
                  <a:extLst>
                    <a:ext uri="{FF2B5EF4-FFF2-40B4-BE49-F238E27FC236}">
                      <a16:creationId xmlns:a16="http://schemas.microsoft.com/office/drawing/2014/main" id="{99EB4640-B13D-412C-BE6C-106482079FD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Smiley Face 288">
                  <a:extLst>
                    <a:ext uri="{FF2B5EF4-FFF2-40B4-BE49-F238E27FC236}">
                      <a16:creationId xmlns:a16="http://schemas.microsoft.com/office/drawing/2014/main" id="{F31FF760-7ED6-491E-B530-BECB3A17E81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Smiley Face 289">
                  <a:extLst>
                    <a:ext uri="{FF2B5EF4-FFF2-40B4-BE49-F238E27FC236}">
                      <a16:creationId xmlns:a16="http://schemas.microsoft.com/office/drawing/2014/main" id="{7942929E-7DD1-4A94-B951-A430C6BA4AD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1" name="Smiley Face 290">
                  <a:extLst>
                    <a:ext uri="{FF2B5EF4-FFF2-40B4-BE49-F238E27FC236}">
                      <a16:creationId xmlns:a16="http://schemas.microsoft.com/office/drawing/2014/main" id="{09EB2519-9B3C-49E3-A4F4-356F59C12F4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Smiley Face 291">
                  <a:extLst>
                    <a:ext uri="{FF2B5EF4-FFF2-40B4-BE49-F238E27FC236}">
                      <a16:creationId xmlns:a16="http://schemas.microsoft.com/office/drawing/2014/main" id="{5A3D411E-9B6F-45AC-8AA2-D07DCF36E43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Smiley Face 292">
                  <a:extLst>
                    <a:ext uri="{FF2B5EF4-FFF2-40B4-BE49-F238E27FC236}">
                      <a16:creationId xmlns:a16="http://schemas.microsoft.com/office/drawing/2014/main" id="{DED031AC-ED2D-46E7-95A8-D6D4AC4FED6A}"/>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4" name="Smiley Face 293">
                  <a:extLst>
                    <a:ext uri="{FF2B5EF4-FFF2-40B4-BE49-F238E27FC236}">
                      <a16:creationId xmlns:a16="http://schemas.microsoft.com/office/drawing/2014/main" id="{562E69FE-1CF3-4738-B2FD-20AFFDF3F0E4}"/>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5" name="Smiley Face 294">
                  <a:extLst>
                    <a:ext uri="{FF2B5EF4-FFF2-40B4-BE49-F238E27FC236}">
                      <a16:creationId xmlns:a16="http://schemas.microsoft.com/office/drawing/2014/main" id="{B8CE80A4-8E03-4B8C-8DA6-3517A840418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3" name="Group 252">
                <a:extLst>
                  <a:ext uri="{FF2B5EF4-FFF2-40B4-BE49-F238E27FC236}">
                    <a16:creationId xmlns:a16="http://schemas.microsoft.com/office/drawing/2014/main" id="{E02B6DFA-25BC-4716-9415-718C7A1AA878}"/>
                  </a:ext>
                </a:extLst>
              </p:cNvPr>
              <p:cNvGrpSpPr/>
              <p:nvPr/>
            </p:nvGrpSpPr>
            <p:grpSpPr>
              <a:xfrm>
                <a:off x="2513906" y="153098"/>
                <a:ext cx="662730" cy="6539217"/>
                <a:chOff x="2090257" y="151002"/>
                <a:chExt cx="662730" cy="6539217"/>
              </a:xfrm>
              <a:grpFill/>
            </p:grpSpPr>
            <p:sp>
              <p:nvSpPr>
                <p:cNvPr id="276" name="Smiley Face 275">
                  <a:extLst>
                    <a:ext uri="{FF2B5EF4-FFF2-40B4-BE49-F238E27FC236}">
                      <a16:creationId xmlns:a16="http://schemas.microsoft.com/office/drawing/2014/main" id="{697FF944-2174-46C0-A395-46373DC0A620}"/>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Smiley Face 276">
                  <a:extLst>
                    <a:ext uri="{FF2B5EF4-FFF2-40B4-BE49-F238E27FC236}">
                      <a16:creationId xmlns:a16="http://schemas.microsoft.com/office/drawing/2014/main" id="{817E5245-1323-4D10-9419-3401CFFEC6F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Smiley Face 277">
                  <a:extLst>
                    <a:ext uri="{FF2B5EF4-FFF2-40B4-BE49-F238E27FC236}">
                      <a16:creationId xmlns:a16="http://schemas.microsoft.com/office/drawing/2014/main" id="{884D2A8B-0E62-4B3C-B730-76A8BC16D81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Smiley Face 278">
                  <a:extLst>
                    <a:ext uri="{FF2B5EF4-FFF2-40B4-BE49-F238E27FC236}">
                      <a16:creationId xmlns:a16="http://schemas.microsoft.com/office/drawing/2014/main" id="{A9774774-8F3B-4E9B-B56A-BC85FAF8006B}"/>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Smiley Face 279">
                  <a:extLst>
                    <a:ext uri="{FF2B5EF4-FFF2-40B4-BE49-F238E27FC236}">
                      <a16:creationId xmlns:a16="http://schemas.microsoft.com/office/drawing/2014/main" id="{8BB72168-BEC2-40DE-AE8E-9D8C59CD4A6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1" name="Smiley Face 280">
                  <a:extLst>
                    <a:ext uri="{FF2B5EF4-FFF2-40B4-BE49-F238E27FC236}">
                      <a16:creationId xmlns:a16="http://schemas.microsoft.com/office/drawing/2014/main" id="{06252D3D-11F8-4E40-B2DE-5BA6E57F3311}"/>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2" name="Smiley Face 281">
                  <a:extLst>
                    <a:ext uri="{FF2B5EF4-FFF2-40B4-BE49-F238E27FC236}">
                      <a16:creationId xmlns:a16="http://schemas.microsoft.com/office/drawing/2014/main" id="{292A0685-EA61-4D38-AD14-0B9DDEA1393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3" name="Smiley Face 282">
                  <a:extLst>
                    <a:ext uri="{FF2B5EF4-FFF2-40B4-BE49-F238E27FC236}">
                      <a16:creationId xmlns:a16="http://schemas.microsoft.com/office/drawing/2014/main" id="{EF276DDA-3A53-4E10-9A30-8C0A8F2E3E21}"/>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4" name="Smiley Face 283">
                  <a:extLst>
                    <a:ext uri="{FF2B5EF4-FFF2-40B4-BE49-F238E27FC236}">
                      <a16:creationId xmlns:a16="http://schemas.microsoft.com/office/drawing/2014/main" id="{858CF4B0-63A6-4CE7-AAC8-7CE190C4B8CE}"/>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5" name="Smiley Face 284">
                  <a:extLst>
                    <a:ext uri="{FF2B5EF4-FFF2-40B4-BE49-F238E27FC236}">
                      <a16:creationId xmlns:a16="http://schemas.microsoft.com/office/drawing/2014/main" id="{CE6499C6-267C-4D98-9E74-7F5905FBE32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4" name="Group 253">
                <a:extLst>
                  <a:ext uri="{FF2B5EF4-FFF2-40B4-BE49-F238E27FC236}">
                    <a16:creationId xmlns:a16="http://schemas.microsoft.com/office/drawing/2014/main" id="{89126086-958F-44C3-9AB2-21B9AECE1B97}"/>
                  </a:ext>
                </a:extLst>
              </p:cNvPr>
              <p:cNvGrpSpPr/>
              <p:nvPr/>
            </p:nvGrpSpPr>
            <p:grpSpPr>
              <a:xfrm>
                <a:off x="4524464" y="151002"/>
                <a:ext cx="662730" cy="6539217"/>
                <a:chOff x="2090257" y="151002"/>
                <a:chExt cx="662730" cy="6539217"/>
              </a:xfrm>
              <a:grpFill/>
            </p:grpSpPr>
            <p:sp>
              <p:nvSpPr>
                <p:cNvPr id="266" name="Smiley Face 265">
                  <a:extLst>
                    <a:ext uri="{FF2B5EF4-FFF2-40B4-BE49-F238E27FC236}">
                      <a16:creationId xmlns:a16="http://schemas.microsoft.com/office/drawing/2014/main" id="{34795048-C6EE-4B9C-902D-8DE404E59DC7}"/>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Smiley Face 266">
                  <a:extLst>
                    <a:ext uri="{FF2B5EF4-FFF2-40B4-BE49-F238E27FC236}">
                      <a16:creationId xmlns:a16="http://schemas.microsoft.com/office/drawing/2014/main" id="{29B51B00-011F-4223-A763-750547C1464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Smiley Face 267">
                  <a:extLst>
                    <a:ext uri="{FF2B5EF4-FFF2-40B4-BE49-F238E27FC236}">
                      <a16:creationId xmlns:a16="http://schemas.microsoft.com/office/drawing/2014/main" id="{7643580F-E603-4566-BA3B-DD05C234EA22}"/>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Smiley Face 268">
                  <a:extLst>
                    <a:ext uri="{FF2B5EF4-FFF2-40B4-BE49-F238E27FC236}">
                      <a16:creationId xmlns:a16="http://schemas.microsoft.com/office/drawing/2014/main" id="{2039EF66-5DD5-463D-B25A-DEF057593411}"/>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Smiley Face 269">
                  <a:extLst>
                    <a:ext uri="{FF2B5EF4-FFF2-40B4-BE49-F238E27FC236}">
                      <a16:creationId xmlns:a16="http://schemas.microsoft.com/office/drawing/2014/main" id="{FDE6C530-FB0C-49D8-8703-8FB887F8D0A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1" name="Smiley Face 270">
                  <a:extLst>
                    <a:ext uri="{FF2B5EF4-FFF2-40B4-BE49-F238E27FC236}">
                      <a16:creationId xmlns:a16="http://schemas.microsoft.com/office/drawing/2014/main" id="{177F368A-91C5-4896-90E7-53A91D49E00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Smiley Face 271">
                  <a:extLst>
                    <a:ext uri="{FF2B5EF4-FFF2-40B4-BE49-F238E27FC236}">
                      <a16:creationId xmlns:a16="http://schemas.microsoft.com/office/drawing/2014/main" id="{BD452675-1227-4D94-8822-A68CC41E55FF}"/>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3" name="Smiley Face 272">
                  <a:extLst>
                    <a:ext uri="{FF2B5EF4-FFF2-40B4-BE49-F238E27FC236}">
                      <a16:creationId xmlns:a16="http://schemas.microsoft.com/office/drawing/2014/main" id="{1DB3F82E-0E5E-4A92-A1A9-0156E642A0F9}"/>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4" name="Smiley Face 273">
                  <a:extLst>
                    <a:ext uri="{FF2B5EF4-FFF2-40B4-BE49-F238E27FC236}">
                      <a16:creationId xmlns:a16="http://schemas.microsoft.com/office/drawing/2014/main" id="{6DC95DA0-76AC-411A-B1CB-FB1C909477DB}"/>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5" name="Smiley Face 274">
                  <a:extLst>
                    <a:ext uri="{FF2B5EF4-FFF2-40B4-BE49-F238E27FC236}">
                      <a16:creationId xmlns:a16="http://schemas.microsoft.com/office/drawing/2014/main" id="{0FE8260F-A679-4B44-9036-1F0D6FBCA14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5" name="Group 254">
                <a:extLst>
                  <a:ext uri="{FF2B5EF4-FFF2-40B4-BE49-F238E27FC236}">
                    <a16:creationId xmlns:a16="http://schemas.microsoft.com/office/drawing/2014/main" id="{9BF8BC1C-F91F-4BE3-923F-8A952BE1FF60}"/>
                  </a:ext>
                </a:extLst>
              </p:cNvPr>
              <p:cNvGrpSpPr/>
              <p:nvPr/>
            </p:nvGrpSpPr>
            <p:grpSpPr>
              <a:xfrm>
                <a:off x="5187194" y="151002"/>
                <a:ext cx="662730" cy="6539217"/>
                <a:chOff x="2090257" y="151002"/>
                <a:chExt cx="662730" cy="6539217"/>
              </a:xfrm>
              <a:grpFill/>
            </p:grpSpPr>
            <p:sp>
              <p:nvSpPr>
                <p:cNvPr id="256" name="Smiley Face 255">
                  <a:extLst>
                    <a:ext uri="{FF2B5EF4-FFF2-40B4-BE49-F238E27FC236}">
                      <a16:creationId xmlns:a16="http://schemas.microsoft.com/office/drawing/2014/main" id="{FBE31B4B-789B-4852-8B5B-E8C049E8DDF5}"/>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7" name="Smiley Face 256">
                  <a:extLst>
                    <a:ext uri="{FF2B5EF4-FFF2-40B4-BE49-F238E27FC236}">
                      <a16:creationId xmlns:a16="http://schemas.microsoft.com/office/drawing/2014/main" id="{F163668A-F63E-43C3-B6F3-4AD4E94920B4}"/>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8" name="Smiley Face 257">
                  <a:extLst>
                    <a:ext uri="{FF2B5EF4-FFF2-40B4-BE49-F238E27FC236}">
                      <a16:creationId xmlns:a16="http://schemas.microsoft.com/office/drawing/2014/main" id="{7FD81DC7-EC4B-475D-BEC3-F07C927382C2}"/>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9" name="Smiley Face 258">
                  <a:extLst>
                    <a:ext uri="{FF2B5EF4-FFF2-40B4-BE49-F238E27FC236}">
                      <a16:creationId xmlns:a16="http://schemas.microsoft.com/office/drawing/2014/main" id="{CA8F63E1-08DB-4A92-BD7E-F8B57CE4B075}"/>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0" name="Smiley Face 259">
                  <a:extLst>
                    <a:ext uri="{FF2B5EF4-FFF2-40B4-BE49-F238E27FC236}">
                      <a16:creationId xmlns:a16="http://schemas.microsoft.com/office/drawing/2014/main" id="{DB76C7FE-82DE-48B9-B3F8-8480DC2E070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1" name="Smiley Face 260">
                  <a:extLst>
                    <a:ext uri="{FF2B5EF4-FFF2-40B4-BE49-F238E27FC236}">
                      <a16:creationId xmlns:a16="http://schemas.microsoft.com/office/drawing/2014/main" id="{0281D615-1EFB-4601-97AE-6A5AC16DB3DD}"/>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Smiley Face 261">
                  <a:extLst>
                    <a:ext uri="{FF2B5EF4-FFF2-40B4-BE49-F238E27FC236}">
                      <a16:creationId xmlns:a16="http://schemas.microsoft.com/office/drawing/2014/main" id="{3E40EF26-AE2E-4834-8540-0F9B3EAA644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Smiley Face 262">
                  <a:extLst>
                    <a:ext uri="{FF2B5EF4-FFF2-40B4-BE49-F238E27FC236}">
                      <a16:creationId xmlns:a16="http://schemas.microsoft.com/office/drawing/2014/main" id="{9A9F6BD1-94F1-4988-B8E1-60AAE44A73F3}"/>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Smiley Face 263">
                  <a:extLst>
                    <a:ext uri="{FF2B5EF4-FFF2-40B4-BE49-F238E27FC236}">
                      <a16:creationId xmlns:a16="http://schemas.microsoft.com/office/drawing/2014/main" id="{9DA74F92-3CB0-4146-A6C5-CEF83820B54C}"/>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5" name="Smiley Face 264">
                  <a:extLst>
                    <a:ext uri="{FF2B5EF4-FFF2-40B4-BE49-F238E27FC236}">
                      <a16:creationId xmlns:a16="http://schemas.microsoft.com/office/drawing/2014/main" id="{D1BB7F92-D83C-4254-9A46-6B3CA5BDC914}"/>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sp>
        <p:nvSpPr>
          <p:cNvPr id="121" name="TextBox 120">
            <a:extLst>
              <a:ext uri="{FF2B5EF4-FFF2-40B4-BE49-F238E27FC236}">
                <a16:creationId xmlns:a16="http://schemas.microsoft.com/office/drawing/2014/main" id="{C5B04C9B-88B8-49CE-9D4C-933D3C94FEEB}"/>
              </a:ext>
            </a:extLst>
          </p:cNvPr>
          <p:cNvSpPr txBox="1"/>
          <p:nvPr/>
        </p:nvSpPr>
        <p:spPr>
          <a:xfrm>
            <a:off x="9437422" y="2702263"/>
            <a:ext cx="2558871" cy="1477328"/>
          </a:xfrm>
          <a:prstGeom prst="rect">
            <a:avLst/>
          </a:prstGeom>
          <a:solidFill>
            <a:schemeClr val="bg1"/>
          </a:solidFill>
          <a:ln w="25400">
            <a:noFill/>
          </a:ln>
        </p:spPr>
        <p:txBody>
          <a:bodyPr wrap="square" rtlCol="0">
            <a:spAutoFit/>
          </a:bodyPr>
          <a:lstStyle/>
          <a:p>
            <a:pPr marL="342900" indent="-342900">
              <a:buFont typeface="Arial" panose="020B0604020202020204" pitchFamily="34" charset="0"/>
              <a:buChar char="•"/>
            </a:pPr>
            <a:r>
              <a:rPr lang="en-GB" dirty="0" err="1">
                <a:solidFill>
                  <a:srgbClr val="00B0F0"/>
                </a:solidFill>
                <a:latin typeface="Verdana" panose="020B0604030504040204" pitchFamily="34" charset="0"/>
                <a:ea typeface="Verdana" panose="020B0604030504040204" pitchFamily="34" charset="0"/>
              </a:rPr>
              <a:t>E.Coli</a:t>
            </a:r>
            <a:endParaRPr lang="en-GB" dirty="0">
              <a:solidFill>
                <a:srgbClr val="00B0F0"/>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GB" dirty="0">
                <a:solidFill>
                  <a:schemeClr val="accent2">
                    <a:lumMod val="75000"/>
                  </a:schemeClr>
                </a:solidFill>
                <a:latin typeface="Verdana" panose="020B0604030504040204" pitchFamily="34" charset="0"/>
                <a:ea typeface="Verdana" panose="020B0604030504040204" pitchFamily="34" charset="0"/>
              </a:rPr>
              <a:t>Athlete’s foot</a:t>
            </a:r>
          </a:p>
          <a:p>
            <a:pPr marL="342900" indent="-342900">
              <a:buFont typeface="Arial" panose="020B0604020202020204" pitchFamily="34" charset="0"/>
              <a:buChar char="•"/>
            </a:pPr>
            <a:r>
              <a:rPr lang="en-GB" dirty="0">
                <a:solidFill>
                  <a:srgbClr val="7030A0"/>
                </a:solidFill>
                <a:latin typeface="Verdana" panose="020B0604030504040204" pitchFamily="34" charset="0"/>
                <a:ea typeface="Verdana" panose="020B0604030504040204" pitchFamily="34" charset="0"/>
              </a:rPr>
              <a:t>Malaria</a:t>
            </a:r>
          </a:p>
          <a:p>
            <a:pPr marL="342900" indent="-342900">
              <a:buFont typeface="Arial" panose="020B0604020202020204" pitchFamily="34" charset="0"/>
              <a:buChar char="•"/>
            </a:pPr>
            <a:r>
              <a:rPr lang="en-GB" dirty="0">
                <a:solidFill>
                  <a:srgbClr val="00B050"/>
                </a:solidFill>
                <a:latin typeface="Verdana" panose="020B0604030504040204" pitchFamily="34" charset="0"/>
                <a:ea typeface="Verdana" panose="020B0604030504040204" pitchFamily="34" charset="0"/>
              </a:rPr>
              <a:t>Flu (influenza)</a:t>
            </a:r>
            <a:endParaRPr lang="en-GB" dirty="0">
              <a:solidFill>
                <a:srgbClr val="00B050"/>
              </a:solidFill>
            </a:endParaRPr>
          </a:p>
          <a:p>
            <a:pPr marL="342900" indent="-342900">
              <a:buFont typeface="Arial" panose="020B0604020202020204" pitchFamily="34" charset="0"/>
              <a:buChar char="•"/>
            </a:pPr>
            <a:endParaRPr lang="en-GB" dirty="0">
              <a:latin typeface="Verdana" panose="020B0604030504040204" pitchFamily="34" charset="0"/>
              <a:ea typeface="Verdana" panose="020B0604030504040204" pitchFamily="34" charset="0"/>
            </a:endParaRPr>
          </a:p>
        </p:txBody>
      </p:sp>
      <p:cxnSp>
        <p:nvCxnSpPr>
          <p:cNvPr id="124" name="Straight Arrow Connector 123">
            <a:extLst>
              <a:ext uri="{FF2B5EF4-FFF2-40B4-BE49-F238E27FC236}">
                <a16:creationId xmlns:a16="http://schemas.microsoft.com/office/drawing/2014/main" id="{C8381DFF-3312-4230-A305-C417360B56D2}"/>
              </a:ext>
            </a:extLst>
          </p:cNvPr>
          <p:cNvCxnSpPr>
            <a:cxnSpLocks/>
          </p:cNvCxnSpPr>
          <p:nvPr/>
        </p:nvCxnSpPr>
        <p:spPr>
          <a:xfrm>
            <a:off x="9954768" y="1757656"/>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937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 name="Group 142">
            <a:extLst>
              <a:ext uri="{FF2B5EF4-FFF2-40B4-BE49-F238E27FC236}">
                <a16:creationId xmlns:a16="http://schemas.microsoft.com/office/drawing/2014/main" id="{94B27F92-E536-4E65-8626-C4ABFE621526}"/>
              </a:ext>
            </a:extLst>
          </p:cNvPr>
          <p:cNvGrpSpPr/>
          <p:nvPr/>
        </p:nvGrpSpPr>
        <p:grpSpPr>
          <a:xfrm>
            <a:off x="2513906" y="148906"/>
            <a:ext cx="6672036" cy="6543409"/>
            <a:chOff x="2513906" y="148906"/>
            <a:chExt cx="6672036" cy="6543409"/>
          </a:xfrm>
          <a:noFill/>
        </p:grpSpPr>
        <p:grpSp>
          <p:nvGrpSpPr>
            <p:cNvPr id="144" name="Group 143">
              <a:extLst>
                <a:ext uri="{FF2B5EF4-FFF2-40B4-BE49-F238E27FC236}">
                  <a16:creationId xmlns:a16="http://schemas.microsoft.com/office/drawing/2014/main" id="{F1158620-0CC1-4354-B044-8EA4FDF675C6}"/>
                </a:ext>
              </a:extLst>
            </p:cNvPr>
            <p:cNvGrpSpPr/>
            <p:nvPr/>
          </p:nvGrpSpPr>
          <p:grpSpPr>
            <a:xfrm>
              <a:off x="2513906" y="151002"/>
              <a:ext cx="3336018" cy="6541313"/>
              <a:chOff x="2513906" y="151002"/>
              <a:chExt cx="3336018" cy="6541313"/>
            </a:xfrm>
            <a:grpFill/>
          </p:grpSpPr>
          <p:grpSp>
            <p:nvGrpSpPr>
              <p:cNvPr id="201" name="Group 200">
                <a:extLst>
                  <a:ext uri="{FF2B5EF4-FFF2-40B4-BE49-F238E27FC236}">
                    <a16:creationId xmlns:a16="http://schemas.microsoft.com/office/drawing/2014/main" id="{F6177A45-DD79-47A9-AB13-7D1DE7E04797}"/>
                  </a:ext>
                </a:extLst>
              </p:cNvPr>
              <p:cNvGrpSpPr/>
              <p:nvPr/>
            </p:nvGrpSpPr>
            <p:grpSpPr>
              <a:xfrm>
                <a:off x="3861734" y="151002"/>
                <a:ext cx="662730" cy="6539217"/>
                <a:chOff x="2090257" y="151002"/>
                <a:chExt cx="662730" cy="6539217"/>
              </a:xfrm>
              <a:grpFill/>
            </p:grpSpPr>
            <p:sp>
              <p:nvSpPr>
                <p:cNvPr id="246" name="Smiley Face 245">
                  <a:extLst>
                    <a:ext uri="{FF2B5EF4-FFF2-40B4-BE49-F238E27FC236}">
                      <a16:creationId xmlns:a16="http://schemas.microsoft.com/office/drawing/2014/main" id="{D2B3BCD6-D73F-49FB-91E2-77EA31BC408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7" name="Smiley Face 246">
                  <a:extLst>
                    <a:ext uri="{FF2B5EF4-FFF2-40B4-BE49-F238E27FC236}">
                      <a16:creationId xmlns:a16="http://schemas.microsoft.com/office/drawing/2014/main" id="{EA8D1ADC-1598-4DC2-A131-C73F1D549C6D}"/>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8" name="Smiley Face 247">
                  <a:extLst>
                    <a:ext uri="{FF2B5EF4-FFF2-40B4-BE49-F238E27FC236}">
                      <a16:creationId xmlns:a16="http://schemas.microsoft.com/office/drawing/2014/main" id="{8E4C0C5A-45C7-4D78-98D1-3D1D6711B10D}"/>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249" name="Smiley Face 248">
                  <a:extLst>
                    <a:ext uri="{FF2B5EF4-FFF2-40B4-BE49-F238E27FC236}">
                      <a16:creationId xmlns:a16="http://schemas.microsoft.com/office/drawing/2014/main" id="{EBE8843E-0491-4D51-903B-293BCE2F40F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0" name="Smiley Face 249">
                  <a:extLst>
                    <a:ext uri="{FF2B5EF4-FFF2-40B4-BE49-F238E27FC236}">
                      <a16:creationId xmlns:a16="http://schemas.microsoft.com/office/drawing/2014/main" id="{326C4187-B115-4EC8-B456-EE28B42399C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1" name="Smiley Face 250">
                  <a:extLst>
                    <a:ext uri="{FF2B5EF4-FFF2-40B4-BE49-F238E27FC236}">
                      <a16:creationId xmlns:a16="http://schemas.microsoft.com/office/drawing/2014/main" id="{F82AB82B-F453-4792-A380-A7FA6A743AD5}"/>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2" name="Smiley Face 251">
                  <a:extLst>
                    <a:ext uri="{FF2B5EF4-FFF2-40B4-BE49-F238E27FC236}">
                      <a16:creationId xmlns:a16="http://schemas.microsoft.com/office/drawing/2014/main" id="{B39F0785-94FE-4974-825F-92F9AEE6EEDD}"/>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3" name="Smiley Face 252">
                  <a:extLst>
                    <a:ext uri="{FF2B5EF4-FFF2-40B4-BE49-F238E27FC236}">
                      <a16:creationId xmlns:a16="http://schemas.microsoft.com/office/drawing/2014/main" id="{37CB4E99-3A46-4A59-A62C-0D464D0244E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4" name="Smiley Face 253">
                  <a:extLst>
                    <a:ext uri="{FF2B5EF4-FFF2-40B4-BE49-F238E27FC236}">
                      <a16:creationId xmlns:a16="http://schemas.microsoft.com/office/drawing/2014/main" id="{17B7E827-ABB0-4713-BF62-ADF045A7DDF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5" name="Smiley Face 254">
                  <a:extLst>
                    <a:ext uri="{FF2B5EF4-FFF2-40B4-BE49-F238E27FC236}">
                      <a16:creationId xmlns:a16="http://schemas.microsoft.com/office/drawing/2014/main" id="{FB6814CA-0473-4654-BA42-3BFC43E6FE3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2" name="Group 201">
                <a:extLst>
                  <a:ext uri="{FF2B5EF4-FFF2-40B4-BE49-F238E27FC236}">
                    <a16:creationId xmlns:a16="http://schemas.microsoft.com/office/drawing/2014/main" id="{4085442D-87A8-4259-A7F7-E87CB35D422B}"/>
                  </a:ext>
                </a:extLst>
              </p:cNvPr>
              <p:cNvGrpSpPr/>
              <p:nvPr/>
            </p:nvGrpSpPr>
            <p:grpSpPr>
              <a:xfrm>
                <a:off x="3187820" y="151002"/>
                <a:ext cx="662730" cy="6539217"/>
                <a:chOff x="2090257" y="151002"/>
                <a:chExt cx="662730" cy="6539217"/>
              </a:xfrm>
              <a:grpFill/>
            </p:grpSpPr>
            <p:sp>
              <p:nvSpPr>
                <p:cNvPr id="236" name="Smiley Face 235">
                  <a:extLst>
                    <a:ext uri="{FF2B5EF4-FFF2-40B4-BE49-F238E27FC236}">
                      <a16:creationId xmlns:a16="http://schemas.microsoft.com/office/drawing/2014/main" id="{2B1F7DD3-5250-4FDD-88CA-9E2EC8B8D21C}"/>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7" name="Smiley Face 236">
                  <a:extLst>
                    <a:ext uri="{FF2B5EF4-FFF2-40B4-BE49-F238E27FC236}">
                      <a16:creationId xmlns:a16="http://schemas.microsoft.com/office/drawing/2014/main" id="{B06AFE65-F0B0-4A1A-9E88-F9DAD35A5D91}"/>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8" name="Smiley Face 237">
                  <a:extLst>
                    <a:ext uri="{FF2B5EF4-FFF2-40B4-BE49-F238E27FC236}">
                      <a16:creationId xmlns:a16="http://schemas.microsoft.com/office/drawing/2014/main" id="{048643B2-E24E-4752-BCC2-B73A8A69FBE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9" name="Smiley Face 238">
                  <a:extLst>
                    <a:ext uri="{FF2B5EF4-FFF2-40B4-BE49-F238E27FC236}">
                      <a16:creationId xmlns:a16="http://schemas.microsoft.com/office/drawing/2014/main" id="{AE7BBBE1-B70B-40C1-9EC4-326D391C650A}"/>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0" name="Smiley Face 239">
                  <a:extLst>
                    <a:ext uri="{FF2B5EF4-FFF2-40B4-BE49-F238E27FC236}">
                      <a16:creationId xmlns:a16="http://schemas.microsoft.com/office/drawing/2014/main" id="{96B36ACE-05CE-48FB-BCAF-3FB7E7DBA3A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1" name="Smiley Face 240">
                  <a:extLst>
                    <a:ext uri="{FF2B5EF4-FFF2-40B4-BE49-F238E27FC236}">
                      <a16:creationId xmlns:a16="http://schemas.microsoft.com/office/drawing/2014/main" id="{BE42BC12-E3CA-4E00-9E4A-3AB8AE285BB8}"/>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2" name="Smiley Face 241">
                  <a:extLst>
                    <a:ext uri="{FF2B5EF4-FFF2-40B4-BE49-F238E27FC236}">
                      <a16:creationId xmlns:a16="http://schemas.microsoft.com/office/drawing/2014/main" id="{5FB25605-422B-4B98-8EDF-11E62AEADBD0}"/>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3" name="Smiley Face 242">
                  <a:extLst>
                    <a:ext uri="{FF2B5EF4-FFF2-40B4-BE49-F238E27FC236}">
                      <a16:creationId xmlns:a16="http://schemas.microsoft.com/office/drawing/2014/main" id="{52B87319-F364-4E24-8B6A-AA86A91B8756}"/>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4" name="Smiley Face 243">
                  <a:extLst>
                    <a:ext uri="{FF2B5EF4-FFF2-40B4-BE49-F238E27FC236}">
                      <a16:creationId xmlns:a16="http://schemas.microsoft.com/office/drawing/2014/main" id="{8D1DAC15-319D-4007-BCF9-31470026253C}"/>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5" name="Smiley Face 244">
                  <a:extLst>
                    <a:ext uri="{FF2B5EF4-FFF2-40B4-BE49-F238E27FC236}">
                      <a16:creationId xmlns:a16="http://schemas.microsoft.com/office/drawing/2014/main" id="{112DE57A-FC87-4966-A562-8DD906A0435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3" name="Group 202">
                <a:extLst>
                  <a:ext uri="{FF2B5EF4-FFF2-40B4-BE49-F238E27FC236}">
                    <a16:creationId xmlns:a16="http://schemas.microsoft.com/office/drawing/2014/main" id="{9764C776-31A4-4729-BE36-F7543BD1FD36}"/>
                  </a:ext>
                </a:extLst>
              </p:cNvPr>
              <p:cNvGrpSpPr/>
              <p:nvPr/>
            </p:nvGrpSpPr>
            <p:grpSpPr>
              <a:xfrm>
                <a:off x="2513906" y="153098"/>
                <a:ext cx="662730" cy="6539217"/>
                <a:chOff x="2090257" y="151002"/>
                <a:chExt cx="662730" cy="6539217"/>
              </a:xfrm>
              <a:grpFill/>
            </p:grpSpPr>
            <p:sp>
              <p:nvSpPr>
                <p:cNvPr id="226" name="Smiley Face 225">
                  <a:extLst>
                    <a:ext uri="{FF2B5EF4-FFF2-40B4-BE49-F238E27FC236}">
                      <a16:creationId xmlns:a16="http://schemas.microsoft.com/office/drawing/2014/main" id="{CCBC2E03-2314-435A-B185-D4559D3FF34C}"/>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7" name="Smiley Face 226">
                  <a:extLst>
                    <a:ext uri="{FF2B5EF4-FFF2-40B4-BE49-F238E27FC236}">
                      <a16:creationId xmlns:a16="http://schemas.microsoft.com/office/drawing/2014/main" id="{1120D482-FDA7-47B5-AD99-5D4A43D57EE9}"/>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8" name="Smiley Face 227">
                  <a:extLst>
                    <a:ext uri="{FF2B5EF4-FFF2-40B4-BE49-F238E27FC236}">
                      <a16:creationId xmlns:a16="http://schemas.microsoft.com/office/drawing/2014/main" id="{6DFC0221-82E5-4304-880A-BE8B08785095}"/>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9" name="Smiley Face 228">
                  <a:extLst>
                    <a:ext uri="{FF2B5EF4-FFF2-40B4-BE49-F238E27FC236}">
                      <a16:creationId xmlns:a16="http://schemas.microsoft.com/office/drawing/2014/main" id="{CC625FC6-E2A2-4C80-8221-A1A61EDEA671}"/>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0" name="Smiley Face 229">
                  <a:extLst>
                    <a:ext uri="{FF2B5EF4-FFF2-40B4-BE49-F238E27FC236}">
                      <a16:creationId xmlns:a16="http://schemas.microsoft.com/office/drawing/2014/main" id="{9C92B9B6-DF36-48D6-B2A1-7B1977D9A2D3}"/>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1" name="Smiley Face 230">
                  <a:extLst>
                    <a:ext uri="{FF2B5EF4-FFF2-40B4-BE49-F238E27FC236}">
                      <a16:creationId xmlns:a16="http://schemas.microsoft.com/office/drawing/2014/main" id="{C90ADE0A-F0D8-4594-848E-4FE065E85EFC}"/>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2" name="Smiley Face 231">
                  <a:extLst>
                    <a:ext uri="{FF2B5EF4-FFF2-40B4-BE49-F238E27FC236}">
                      <a16:creationId xmlns:a16="http://schemas.microsoft.com/office/drawing/2014/main" id="{3CDFBF68-D616-445A-B33F-C153D92800C8}"/>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3" name="Smiley Face 232">
                  <a:extLst>
                    <a:ext uri="{FF2B5EF4-FFF2-40B4-BE49-F238E27FC236}">
                      <a16:creationId xmlns:a16="http://schemas.microsoft.com/office/drawing/2014/main" id="{36B3B361-465A-458F-91CE-FE00FEC1CAF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4" name="Smiley Face 233">
                  <a:extLst>
                    <a:ext uri="{FF2B5EF4-FFF2-40B4-BE49-F238E27FC236}">
                      <a16:creationId xmlns:a16="http://schemas.microsoft.com/office/drawing/2014/main" id="{94F3B82C-BA9B-473D-B260-144F238E178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5" name="Smiley Face 234">
                  <a:extLst>
                    <a:ext uri="{FF2B5EF4-FFF2-40B4-BE49-F238E27FC236}">
                      <a16:creationId xmlns:a16="http://schemas.microsoft.com/office/drawing/2014/main" id="{F447CABB-BCDA-4EE3-993C-7A641A6A0606}"/>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4" name="Group 203">
                <a:extLst>
                  <a:ext uri="{FF2B5EF4-FFF2-40B4-BE49-F238E27FC236}">
                    <a16:creationId xmlns:a16="http://schemas.microsoft.com/office/drawing/2014/main" id="{071CC48E-1F2A-4024-B52F-0A9C64C4C8E8}"/>
                  </a:ext>
                </a:extLst>
              </p:cNvPr>
              <p:cNvGrpSpPr/>
              <p:nvPr/>
            </p:nvGrpSpPr>
            <p:grpSpPr>
              <a:xfrm>
                <a:off x="4524464" y="151002"/>
                <a:ext cx="662730" cy="6539217"/>
                <a:chOff x="2090257" y="151002"/>
                <a:chExt cx="662730" cy="6539217"/>
              </a:xfrm>
              <a:grpFill/>
            </p:grpSpPr>
            <p:sp>
              <p:nvSpPr>
                <p:cNvPr id="216" name="Smiley Face 215">
                  <a:extLst>
                    <a:ext uri="{FF2B5EF4-FFF2-40B4-BE49-F238E27FC236}">
                      <a16:creationId xmlns:a16="http://schemas.microsoft.com/office/drawing/2014/main" id="{40F39883-3D81-4BBA-B4C8-3EFFF2F22A04}"/>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7" name="Smiley Face 216">
                  <a:extLst>
                    <a:ext uri="{FF2B5EF4-FFF2-40B4-BE49-F238E27FC236}">
                      <a16:creationId xmlns:a16="http://schemas.microsoft.com/office/drawing/2014/main" id="{2947ED88-4768-4760-911D-1A45B7DE68B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8" name="Smiley Face 217">
                  <a:extLst>
                    <a:ext uri="{FF2B5EF4-FFF2-40B4-BE49-F238E27FC236}">
                      <a16:creationId xmlns:a16="http://schemas.microsoft.com/office/drawing/2014/main" id="{DF0D34AB-8E61-47B1-BD13-3D6544944D4F}"/>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9" name="Smiley Face 218">
                  <a:extLst>
                    <a:ext uri="{FF2B5EF4-FFF2-40B4-BE49-F238E27FC236}">
                      <a16:creationId xmlns:a16="http://schemas.microsoft.com/office/drawing/2014/main" id="{DE4897FC-80B7-457C-B10D-6750211AE344}"/>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0" name="Smiley Face 219">
                  <a:extLst>
                    <a:ext uri="{FF2B5EF4-FFF2-40B4-BE49-F238E27FC236}">
                      <a16:creationId xmlns:a16="http://schemas.microsoft.com/office/drawing/2014/main" id="{42C85805-44E0-4009-930B-5FBE16E5EA63}"/>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1" name="Smiley Face 220">
                  <a:extLst>
                    <a:ext uri="{FF2B5EF4-FFF2-40B4-BE49-F238E27FC236}">
                      <a16:creationId xmlns:a16="http://schemas.microsoft.com/office/drawing/2014/main" id="{2BFE2220-F078-471F-995F-AA4F8D24E29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2" name="Smiley Face 221">
                  <a:extLst>
                    <a:ext uri="{FF2B5EF4-FFF2-40B4-BE49-F238E27FC236}">
                      <a16:creationId xmlns:a16="http://schemas.microsoft.com/office/drawing/2014/main" id="{6653FD9E-E46A-4969-82B7-A8A3F347C943}"/>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3" name="Smiley Face 222">
                  <a:extLst>
                    <a:ext uri="{FF2B5EF4-FFF2-40B4-BE49-F238E27FC236}">
                      <a16:creationId xmlns:a16="http://schemas.microsoft.com/office/drawing/2014/main" id="{958515F9-D5A7-453F-997B-8237F9C3CB41}"/>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4" name="Smiley Face 223">
                  <a:extLst>
                    <a:ext uri="{FF2B5EF4-FFF2-40B4-BE49-F238E27FC236}">
                      <a16:creationId xmlns:a16="http://schemas.microsoft.com/office/drawing/2014/main" id="{621EB163-E801-4A6D-87A3-148D4FB2A46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5" name="Smiley Face 224">
                  <a:extLst>
                    <a:ext uri="{FF2B5EF4-FFF2-40B4-BE49-F238E27FC236}">
                      <a16:creationId xmlns:a16="http://schemas.microsoft.com/office/drawing/2014/main" id="{2B1F388E-AE70-4062-817E-C502EB40901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 name="Group 204">
                <a:extLst>
                  <a:ext uri="{FF2B5EF4-FFF2-40B4-BE49-F238E27FC236}">
                    <a16:creationId xmlns:a16="http://schemas.microsoft.com/office/drawing/2014/main" id="{A580A1F2-604C-4B8C-AEC0-01DFACFFAD8B}"/>
                  </a:ext>
                </a:extLst>
              </p:cNvPr>
              <p:cNvGrpSpPr/>
              <p:nvPr/>
            </p:nvGrpSpPr>
            <p:grpSpPr>
              <a:xfrm>
                <a:off x="5187194" y="151002"/>
                <a:ext cx="662730" cy="6539217"/>
                <a:chOff x="2090257" y="151002"/>
                <a:chExt cx="662730" cy="6539217"/>
              </a:xfrm>
              <a:grpFill/>
            </p:grpSpPr>
            <p:sp>
              <p:nvSpPr>
                <p:cNvPr id="206" name="Smiley Face 205">
                  <a:extLst>
                    <a:ext uri="{FF2B5EF4-FFF2-40B4-BE49-F238E27FC236}">
                      <a16:creationId xmlns:a16="http://schemas.microsoft.com/office/drawing/2014/main" id="{C1BF8470-1F72-46FF-89D1-9C085CDF685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7" name="Smiley Face 206">
                  <a:extLst>
                    <a:ext uri="{FF2B5EF4-FFF2-40B4-BE49-F238E27FC236}">
                      <a16:creationId xmlns:a16="http://schemas.microsoft.com/office/drawing/2014/main" id="{B1C27D7B-06A8-46AF-AE1D-93C6A4453A4F}"/>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8" name="Smiley Face 207">
                  <a:extLst>
                    <a:ext uri="{FF2B5EF4-FFF2-40B4-BE49-F238E27FC236}">
                      <a16:creationId xmlns:a16="http://schemas.microsoft.com/office/drawing/2014/main" id="{602F3FAE-E451-4548-9246-5705C7259694}"/>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Smiley Face 208">
                  <a:extLst>
                    <a:ext uri="{FF2B5EF4-FFF2-40B4-BE49-F238E27FC236}">
                      <a16:creationId xmlns:a16="http://schemas.microsoft.com/office/drawing/2014/main" id="{B3C37959-D217-4FE9-B462-AC93894EB3C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0" name="Smiley Face 209">
                  <a:extLst>
                    <a:ext uri="{FF2B5EF4-FFF2-40B4-BE49-F238E27FC236}">
                      <a16:creationId xmlns:a16="http://schemas.microsoft.com/office/drawing/2014/main" id="{88FEEE4E-25BA-42FB-8ACE-5A975D25801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1" name="Smiley Face 210">
                  <a:extLst>
                    <a:ext uri="{FF2B5EF4-FFF2-40B4-BE49-F238E27FC236}">
                      <a16:creationId xmlns:a16="http://schemas.microsoft.com/office/drawing/2014/main" id="{36C9DF86-AB09-409D-97CF-E781F4C9A9DB}"/>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2" name="Smiley Face 211">
                  <a:extLst>
                    <a:ext uri="{FF2B5EF4-FFF2-40B4-BE49-F238E27FC236}">
                      <a16:creationId xmlns:a16="http://schemas.microsoft.com/office/drawing/2014/main" id="{83462518-7D9B-4BCD-9FCF-F2B2E02AB63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3" name="Smiley Face 212">
                  <a:extLst>
                    <a:ext uri="{FF2B5EF4-FFF2-40B4-BE49-F238E27FC236}">
                      <a16:creationId xmlns:a16="http://schemas.microsoft.com/office/drawing/2014/main" id="{04BDB1B7-9BBB-441A-9901-692BE2A8F8C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4" name="Smiley Face 213">
                  <a:extLst>
                    <a:ext uri="{FF2B5EF4-FFF2-40B4-BE49-F238E27FC236}">
                      <a16:creationId xmlns:a16="http://schemas.microsoft.com/office/drawing/2014/main" id="{EBB51B6E-8183-4FF9-AA02-88DEAAB511D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Smiley Face 214">
                  <a:extLst>
                    <a:ext uri="{FF2B5EF4-FFF2-40B4-BE49-F238E27FC236}">
                      <a16:creationId xmlns:a16="http://schemas.microsoft.com/office/drawing/2014/main" id="{53B646D4-47C8-4480-88D3-103300E0F2C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45" name="Group 144">
              <a:extLst>
                <a:ext uri="{FF2B5EF4-FFF2-40B4-BE49-F238E27FC236}">
                  <a16:creationId xmlns:a16="http://schemas.microsoft.com/office/drawing/2014/main" id="{D8A91F88-CD32-40CC-BC03-6F9660C692ED}"/>
                </a:ext>
              </a:extLst>
            </p:cNvPr>
            <p:cNvGrpSpPr/>
            <p:nvPr/>
          </p:nvGrpSpPr>
          <p:grpSpPr>
            <a:xfrm>
              <a:off x="5849924" y="148906"/>
              <a:ext cx="3336018" cy="6541313"/>
              <a:chOff x="2513906" y="151002"/>
              <a:chExt cx="3336018" cy="6541313"/>
            </a:xfrm>
            <a:grpFill/>
          </p:grpSpPr>
          <p:grpSp>
            <p:nvGrpSpPr>
              <p:cNvPr id="146" name="Group 145">
                <a:extLst>
                  <a:ext uri="{FF2B5EF4-FFF2-40B4-BE49-F238E27FC236}">
                    <a16:creationId xmlns:a16="http://schemas.microsoft.com/office/drawing/2014/main" id="{68793F00-52A1-44AD-B0AA-FAD74F260614}"/>
                  </a:ext>
                </a:extLst>
              </p:cNvPr>
              <p:cNvGrpSpPr/>
              <p:nvPr/>
            </p:nvGrpSpPr>
            <p:grpSpPr>
              <a:xfrm>
                <a:off x="3861734" y="151002"/>
                <a:ext cx="662730" cy="6539217"/>
                <a:chOff x="2090257" y="151002"/>
                <a:chExt cx="662730" cy="6539217"/>
              </a:xfrm>
              <a:grpFill/>
            </p:grpSpPr>
            <p:sp>
              <p:nvSpPr>
                <p:cNvPr id="191" name="Smiley Face 190">
                  <a:extLst>
                    <a:ext uri="{FF2B5EF4-FFF2-40B4-BE49-F238E27FC236}">
                      <a16:creationId xmlns:a16="http://schemas.microsoft.com/office/drawing/2014/main" id="{3239CB7C-B759-4078-8F86-8FC363186910}"/>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2" name="Smiley Face 191">
                  <a:extLst>
                    <a:ext uri="{FF2B5EF4-FFF2-40B4-BE49-F238E27FC236}">
                      <a16:creationId xmlns:a16="http://schemas.microsoft.com/office/drawing/2014/main" id="{7318345C-0226-4DCC-9FDB-6B79617BA96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3" name="Smiley Face 192">
                  <a:extLst>
                    <a:ext uri="{FF2B5EF4-FFF2-40B4-BE49-F238E27FC236}">
                      <a16:creationId xmlns:a16="http://schemas.microsoft.com/office/drawing/2014/main" id="{E5A6CFAD-174A-44B8-9C3F-F3EAAF5D0A7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4" name="Smiley Face 193">
                  <a:extLst>
                    <a:ext uri="{FF2B5EF4-FFF2-40B4-BE49-F238E27FC236}">
                      <a16:creationId xmlns:a16="http://schemas.microsoft.com/office/drawing/2014/main" id="{89295A2C-FBFF-42AF-BE10-0EEE95AA400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5" name="Smiley Face 194">
                  <a:extLst>
                    <a:ext uri="{FF2B5EF4-FFF2-40B4-BE49-F238E27FC236}">
                      <a16:creationId xmlns:a16="http://schemas.microsoft.com/office/drawing/2014/main" id="{D86D05CB-06B2-4EAD-9086-4AA56388F55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6" name="Smiley Face 195">
                  <a:extLst>
                    <a:ext uri="{FF2B5EF4-FFF2-40B4-BE49-F238E27FC236}">
                      <a16:creationId xmlns:a16="http://schemas.microsoft.com/office/drawing/2014/main" id="{00703D78-E67F-47EC-BCE0-E2CF9FB077C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7" name="Smiley Face 196">
                  <a:extLst>
                    <a:ext uri="{FF2B5EF4-FFF2-40B4-BE49-F238E27FC236}">
                      <a16:creationId xmlns:a16="http://schemas.microsoft.com/office/drawing/2014/main" id="{3C973CF6-2ACB-4A3A-8CC9-C683958B822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8" name="Smiley Face 197">
                  <a:extLst>
                    <a:ext uri="{FF2B5EF4-FFF2-40B4-BE49-F238E27FC236}">
                      <a16:creationId xmlns:a16="http://schemas.microsoft.com/office/drawing/2014/main" id="{8008499E-FCDA-4A64-9B08-0916F5AA8AB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9" name="Smiley Face 198">
                  <a:extLst>
                    <a:ext uri="{FF2B5EF4-FFF2-40B4-BE49-F238E27FC236}">
                      <a16:creationId xmlns:a16="http://schemas.microsoft.com/office/drawing/2014/main" id="{FE34926E-0983-4A00-93DD-5E9535250991}"/>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0" name="Smiley Face 199">
                  <a:extLst>
                    <a:ext uri="{FF2B5EF4-FFF2-40B4-BE49-F238E27FC236}">
                      <a16:creationId xmlns:a16="http://schemas.microsoft.com/office/drawing/2014/main" id="{B180998E-BAC8-4279-A7FD-43CF2D059925}"/>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7" name="Group 146">
                <a:extLst>
                  <a:ext uri="{FF2B5EF4-FFF2-40B4-BE49-F238E27FC236}">
                    <a16:creationId xmlns:a16="http://schemas.microsoft.com/office/drawing/2014/main" id="{B5987B3B-1BDD-4944-BCCF-8792AC9DE1CF}"/>
                  </a:ext>
                </a:extLst>
              </p:cNvPr>
              <p:cNvGrpSpPr/>
              <p:nvPr/>
            </p:nvGrpSpPr>
            <p:grpSpPr>
              <a:xfrm>
                <a:off x="3187820" y="151002"/>
                <a:ext cx="662730" cy="6539217"/>
                <a:chOff x="2090257" y="151002"/>
                <a:chExt cx="662730" cy="6539217"/>
              </a:xfrm>
              <a:grpFill/>
            </p:grpSpPr>
            <p:sp>
              <p:nvSpPr>
                <p:cNvPr id="181" name="Smiley Face 180">
                  <a:extLst>
                    <a:ext uri="{FF2B5EF4-FFF2-40B4-BE49-F238E27FC236}">
                      <a16:creationId xmlns:a16="http://schemas.microsoft.com/office/drawing/2014/main" id="{94B345DD-7778-4B31-8BAB-DE73C3F985EF}"/>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2" name="Smiley Face 181">
                  <a:extLst>
                    <a:ext uri="{FF2B5EF4-FFF2-40B4-BE49-F238E27FC236}">
                      <a16:creationId xmlns:a16="http://schemas.microsoft.com/office/drawing/2014/main" id="{156511C4-94CB-462B-B5AD-A92DE3694B9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Smiley Face 182">
                  <a:extLst>
                    <a:ext uri="{FF2B5EF4-FFF2-40B4-BE49-F238E27FC236}">
                      <a16:creationId xmlns:a16="http://schemas.microsoft.com/office/drawing/2014/main" id="{0262A47F-5B30-4F67-A0E5-6F2149BAFBD3}"/>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4" name="Smiley Face 183">
                  <a:extLst>
                    <a:ext uri="{FF2B5EF4-FFF2-40B4-BE49-F238E27FC236}">
                      <a16:creationId xmlns:a16="http://schemas.microsoft.com/office/drawing/2014/main" id="{4B332F12-1035-4322-989D-14C4419E553C}"/>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5" name="Smiley Face 184">
                  <a:extLst>
                    <a:ext uri="{FF2B5EF4-FFF2-40B4-BE49-F238E27FC236}">
                      <a16:creationId xmlns:a16="http://schemas.microsoft.com/office/drawing/2014/main" id="{E31D4EB2-3E4C-4882-9622-1B73AE1DE94D}"/>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6" name="Smiley Face 185">
                  <a:extLst>
                    <a:ext uri="{FF2B5EF4-FFF2-40B4-BE49-F238E27FC236}">
                      <a16:creationId xmlns:a16="http://schemas.microsoft.com/office/drawing/2014/main" id="{9A2EDD4C-7621-4E99-8E23-199F6A8E678B}"/>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7" name="Smiley Face 186">
                  <a:extLst>
                    <a:ext uri="{FF2B5EF4-FFF2-40B4-BE49-F238E27FC236}">
                      <a16:creationId xmlns:a16="http://schemas.microsoft.com/office/drawing/2014/main" id="{BF7E427F-18F7-4563-9B46-D09BB7ABD7F7}"/>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8" name="Smiley Face 187">
                  <a:extLst>
                    <a:ext uri="{FF2B5EF4-FFF2-40B4-BE49-F238E27FC236}">
                      <a16:creationId xmlns:a16="http://schemas.microsoft.com/office/drawing/2014/main" id="{E1592558-5492-430B-83EE-CD4C5EEDA1A9}"/>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9" name="Smiley Face 188">
                  <a:extLst>
                    <a:ext uri="{FF2B5EF4-FFF2-40B4-BE49-F238E27FC236}">
                      <a16:creationId xmlns:a16="http://schemas.microsoft.com/office/drawing/2014/main" id="{AC4F7BF9-17CE-406F-9DA7-A97EA241E47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0" name="Smiley Face 189">
                  <a:extLst>
                    <a:ext uri="{FF2B5EF4-FFF2-40B4-BE49-F238E27FC236}">
                      <a16:creationId xmlns:a16="http://schemas.microsoft.com/office/drawing/2014/main" id="{C6976A33-8ADC-447C-ACFA-7FD7362D6675}"/>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8" name="Group 147">
                <a:extLst>
                  <a:ext uri="{FF2B5EF4-FFF2-40B4-BE49-F238E27FC236}">
                    <a16:creationId xmlns:a16="http://schemas.microsoft.com/office/drawing/2014/main" id="{CD15AC1E-924F-40EB-ADE2-7549C4C0329D}"/>
                  </a:ext>
                </a:extLst>
              </p:cNvPr>
              <p:cNvGrpSpPr/>
              <p:nvPr/>
            </p:nvGrpSpPr>
            <p:grpSpPr>
              <a:xfrm>
                <a:off x="2513906" y="153098"/>
                <a:ext cx="662730" cy="6539217"/>
                <a:chOff x="2090257" y="151002"/>
                <a:chExt cx="662730" cy="6539217"/>
              </a:xfrm>
              <a:grpFill/>
            </p:grpSpPr>
            <p:sp>
              <p:nvSpPr>
                <p:cNvPr id="171" name="Smiley Face 170">
                  <a:extLst>
                    <a:ext uri="{FF2B5EF4-FFF2-40B4-BE49-F238E27FC236}">
                      <a16:creationId xmlns:a16="http://schemas.microsoft.com/office/drawing/2014/main" id="{B6E3CDAC-C3C7-4C99-A546-0C1E6B86B590}"/>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2" name="Smiley Face 171">
                  <a:extLst>
                    <a:ext uri="{FF2B5EF4-FFF2-40B4-BE49-F238E27FC236}">
                      <a16:creationId xmlns:a16="http://schemas.microsoft.com/office/drawing/2014/main" id="{6E489700-D61D-49D1-9ED9-4C457B7727FF}"/>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3" name="Smiley Face 172">
                  <a:extLst>
                    <a:ext uri="{FF2B5EF4-FFF2-40B4-BE49-F238E27FC236}">
                      <a16:creationId xmlns:a16="http://schemas.microsoft.com/office/drawing/2014/main" id="{005A252E-3B81-4525-81A4-A2D4CBADCE42}"/>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Smiley Face 173">
                  <a:extLst>
                    <a:ext uri="{FF2B5EF4-FFF2-40B4-BE49-F238E27FC236}">
                      <a16:creationId xmlns:a16="http://schemas.microsoft.com/office/drawing/2014/main" id="{2A29D5F1-CE7F-4154-8658-AFE5610AC5E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5" name="Smiley Face 174">
                  <a:extLst>
                    <a:ext uri="{FF2B5EF4-FFF2-40B4-BE49-F238E27FC236}">
                      <a16:creationId xmlns:a16="http://schemas.microsoft.com/office/drawing/2014/main" id="{B8797FCB-BE4E-47B8-9CD1-6AC99F526329}"/>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6" name="Smiley Face 175">
                  <a:extLst>
                    <a:ext uri="{FF2B5EF4-FFF2-40B4-BE49-F238E27FC236}">
                      <a16:creationId xmlns:a16="http://schemas.microsoft.com/office/drawing/2014/main" id="{3BD6178E-8C74-45B9-ACD6-F2BF829D580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7" name="Smiley Face 176">
                  <a:extLst>
                    <a:ext uri="{FF2B5EF4-FFF2-40B4-BE49-F238E27FC236}">
                      <a16:creationId xmlns:a16="http://schemas.microsoft.com/office/drawing/2014/main" id="{042C99DF-532E-4EE6-A439-9E4A051E9951}"/>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8" name="Smiley Face 177">
                  <a:extLst>
                    <a:ext uri="{FF2B5EF4-FFF2-40B4-BE49-F238E27FC236}">
                      <a16:creationId xmlns:a16="http://schemas.microsoft.com/office/drawing/2014/main" id="{3E8215ED-8F4B-4461-8A64-2BBB9A260EE0}"/>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9" name="Smiley Face 178">
                  <a:extLst>
                    <a:ext uri="{FF2B5EF4-FFF2-40B4-BE49-F238E27FC236}">
                      <a16:creationId xmlns:a16="http://schemas.microsoft.com/office/drawing/2014/main" id="{6E6A2D56-DA8F-4AC8-A458-B46DA60E04F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0" name="Smiley Face 179">
                  <a:extLst>
                    <a:ext uri="{FF2B5EF4-FFF2-40B4-BE49-F238E27FC236}">
                      <a16:creationId xmlns:a16="http://schemas.microsoft.com/office/drawing/2014/main" id="{30D68AA9-3E0D-4D10-A3DA-8FC48C92F14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9" name="Group 148">
                <a:extLst>
                  <a:ext uri="{FF2B5EF4-FFF2-40B4-BE49-F238E27FC236}">
                    <a16:creationId xmlns:a16="http://schemas.microsoft.com/office/drawing/2014/main" id="{E9A69775-108F-4E16-BD35-AEB46E58B70E}"/>
                  </a:ext>
                </a:extLst>
              </p:cNvPr>
              <p:cNvGrpSpPr/>
              <p:nvPr/>
            </p:nvGrpSpPr>
            <p:grpSpPr>
              <a:xfrm>
                <a:off x="4524464" y="151002"/>
                <a:ext cx="662730" cy="6539217"/>
                <a:chOff x="2090257" y="151002"/>
                <a:chExt cx="662730" cy="6539217"/>
              </a:xfrm>
              <a:grpFill/>
            </p:grpSpPr>
            <p:sp>
              <p:nvSpPr>
                <p:cNvPr id="161" name="Smiley Face 160">
                  <a:extLst>
                    <a:ext uri="{FF2B5EF4-FFF2-40B4-BE49-F238E27FC236}">
                      <a16:creationId xmlns:a16="http://schemas.microsoft.com/office/drawing/2014/main" id="{55CD9B22-673E-42C2-9E22-D69AB6607190}"/>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2" name="Smiley Face 161">
                  <a:extLst>
                    <a:ext uri="{FF2B5EF4-FFF2-40B4-BE49-F238E27FC236}">
                      <a16:creationId xmlns:a16="http://schemas.microsoft.com/office/drawing/2014/main" id="{0C6C7B0D-FE5C-490A-BBD5-5842D793C01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3" name="Smiley Face 162">
                  <a:extLst>
                    <a:ext uri="{FF2B5EF4-FFF2-40B4-BE49-F238E27FC236}">
                      <a16:creationId xmlns:a16="http://schemas.microsoft.com/office/drawing/2014/main" id="{4343E434-D857-4514-9DDA-1B63DBB9F16F}"/>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4" name="Smiley Face 163">
                  <a:extLst>
                    <a:ext uri="{FF2B5EF4-FFF2-40B4-BE49-F238E27FC236}">
                      <a16:creationId xmlns:a16="http://schemas.microsoft.com/office/drawing/2014/main" id="{ABA95E8C-1771-4800-9647-7B709BA3CEDC}"/>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5" name="Smiley Face 164">
                  <a:extLst>
                    <a:ext uri="{FF2B5EF4-FFF2-40B4-BE49-F238E27FC236}">
                      <a16:creationId xmlns:a16="http://schemas.microsoft.com/office/drawing/2014/main" id="{23C31FAF-EA7A-47EA-B90B-68C5641528D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Smiley Face 165">
                  <a:extLst>
                    <a:ext uri="{FF2B5EF4-FFF2-40B4-BE49-F238E27FC236}">
                      <a16:creationId xmlns:a16="http://schemas.microsoft.com/office/drawing/2014/main" id="{10B9278E-AF24-4711-B876-D6C2A5445EBB}"/>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7" name="Smiley Face 166">
                  <a:extLst>
                    <a:ext uri="{FF2B5EF4-FFF2-40B4-BE49-F238E27FC236}">
                      <a16:creationId xmlns:a16="http://schemas.microsoft.com/office/drawing/2014/main" id="{086B4FE9-A9E6-4850-BFC4-CB37D37C85A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8" name="Smiley Face 167">
                  <a:extLst>
                    <a:ext uri="{FF2B5EF4-FFF2-40B4-BE49-F238E27FC236}">
                      <a16:creationId xmlns:a16="http://schemas.microsoft.com/office/drawing/2014/main" id="{E57CF96C-96C3-44FD-A79C-5FB6174B4A1D}"/>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9" name="Smiley Face 168">
                  <a:extLst>
                    <a:ext uri="{FF2B5EF4-FFF2-40B4-BE49-F238E27FC236}">
                      <a16:creationId xmlns:a16="http://schemas.microsoft.com/office/drawing/2014/main" id="{437E4618-B4BB-4F0D-953D-8B0444F2A44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Smiley Face 169">
                  <a:extLst>
                    <a:ext uri="{FF2B5EF4-FFF2-40B4-BE49-F238E27FC236}">
                      <a16:creationId xmlns:a16="http://schemas.microsoft.com/office/drawing/2014/main" id="{0CA7D99E-09DE-41D8-B8E8-BD96F1EF2255}"/>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0" name="Group 149">
                <a:extLst>
                  <a:ext uri="{FF2B5EF4-FFF2-40B4-BE49-F238E27FC236}">
                    <a16:creationId xmlns:a16="http://schemas.microsoft.com/office/drawing/2014/main" id="{B9737832-6AB2-4E41-B6C6-25DA9AF89538}"/>
                  </a:ext>
                </a:extLst>
              </p:cNvPr>
              <p:cNvGrpSpPr/>
              <p:nvPr/>
            </p:nvGrpSpPr>
            <p:grpSpPr>
              <a:xfrm>
                <a:off x="5187194" y="151002"/>
                <a:ext cx="662730" cy="6539217"/>
                <a:chOff x="2090257" y="151002"/>
                <a:chExt cx="662730" cy="6539217"/>
              </a:xfrm>
              <a:grpFill/>
            </p:grpSpPr>
            <p:sp>
              <p:nvSpPr>
                <p:cNvPr id="151" name="Smiley Face 150">
                  <a:extLst>
                    <a:ext uri="{FF2B5EF4-FFF2-40B4-BE49-F238E27FC236}">
                      <a16:creationId xmlns:a16="http://schemas.microsoft.com/office/drawing/2014/main" id="{EC0D1CDA-4E74-481B-A13F-23BE8282670F}"/>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2" name="Smiley Face 151">
                  <a:extLst>
                    <a:ext uri="{FF2B5EF4-FFF2-40B4-BE49-F238E27FC236}">
                      <a16:creationId xmlns:a16="http://schemas.microsoft.com/office/drawing/2014/main" id="{1FC3CDE2-28D8-49BA-8D09-276665C1DD23}"/>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Smiley Face 152">
                  <a:extLst>
                    <a:ext uri="{FF2B5EF4-FFF2-40B4-BE49-F238E27FC236}">
                      <a16:creationId xmlns:a16="http://schemas.microsoft.com/office/drawing/2014/main" id="{75009C92-80F8-41A5-9B9F-FED4F0F84732}"/>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4" name="Smiley Face 153">
                  <a:extLst>
                    <a:ext uri="{FF2B5EF4-FFF2-40B4-BE49-F238E27FC236}">
                      <a16:creationId xmlns:a16="http://schemas.microsoft.com/office/drawing/2014/main" id="{E92F401A-6524-4902-AEA1-3E865222B95B}"/>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5" name="Smiley Face 154">
                  <a:extLst>
                    <a:ext uri="{FF2B5EF4-FFF2-40B4-BE49-F238E27FC236}">
                      <a16:creationId xmlns:a16="http://schemas.microsoft.com/office/drawing/2014/main" id="{88AABFD5-3511-4221-832E-E66C11B3DBD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6" name="Smiley Face 155">
                  <a:extLst>
                    <a:ext uri="{FF2B5EF4-FFF2-40B4-BE49-F238E27FC236}">
                      <a16:creationId xmlns:a16="http://schemas.microsoft.com/office/drawing/2014/main" id="{A7A23733-79E2-4A84-BB65-DC8D7CF7B2E8}"/>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7" name="Smiley Face 156">
                  <a:extLst>
                    <a:ext uri="{FF2B5EF4-FFF2-40B4-BE49-F238E27FC236}">
                      <a16:creationId xmlns:a16="http://schemas.microsoft.com/office/drawing/2014/main" id="{F4CA27B1-DF44-41D9-8380-AF63011A9E38}"/>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8" name="Smiley Face 157">
                  <a:extLst>
                    <a:ext uri="{FF2B5EF4-FFF2-40B4-BE49-F238E27FC236}">
                      <a16:creationId xmlns:a16="http://schemas.microsoft.com/office/drawing/2014/main" id="{6AD876F2-ACBE-4DE5-8958-EC79B10788C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9" name="Smiley Face 158">
                  <a:extLst>
                    <a:ext uri="{FF2B5EF4-FFF2-40B4-BE49-F238E27FC236}">
                      <a16:creationId xmlns:a16="http://schemas.microsoft.com/office/drawing/2014/main" id="{E54B590F-F4D0-48F7-B3B1-68F6761B3EBC}"/>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0" name="Smiley Face 159">
                  <a:extLst>
                    <a:ext uri="{FF2B5EF4-FFF2-40B4-BE49-F238E27FC236}">
                      <a16:creationId xmlns:a16="http://schemas.microsoft.com/office/drawing/2014/main" id="{93B6F07F-E06A-4795-AEA5-2CE7FC3D443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cxnSp>
        <p:nvCxnSpPr>
          <p:cNvPr id="3" name="Straight Arrow Connector 2">
            <a:extLst>
              <a:ext uri="{FF2B5EF4-FFF2-40B4-BE49-F238E27FC236}">
                <a16:creationId xmlns:a16="http://schemas.microsoft.com/office/drawing/2014/main" id="{D15FE93C-D6BD-434E-A43B-4E290F1F1592}"/>
              </a:ext>
            </a:extLst>
          </p:cNvPr>
          <p:cNvCxnSpPr>
            <a:cxnSpLocks/>
          </p:cNvCxnSpPr>
          <p:nvPr/>
        </p:nvCxnSpPr>
        <p:spPr>
          <a:xfrm flipH="1" flipV="1">
            <a:off x="4164807" y="1216739"/>
            <a:ext cx="15307" cy="3694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2E78045-1F61-4C3A-B3C0-F5A45E64732C}"/>
              </a:ext>
            </a:extLst>
          </p:cNvPr>
          <p:cNvCxnSpPr>
            <a:cxnSpLocks/>
          </p:cNvCxnSpPr>
          <p:nvPr/>
        </p:nvCxnSpPr>
        <p:spPr>
          <a:xfrm flipV="1">
            <a:off x="4427409" y="1230444"/>
            <a:ext cx="303073" cy="3154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6AB3B74A-609C-4132-AF30-6CCC75405219}"/>
              </a:ext>
            </a:extLst>
          </p:cNvPr>
          <p:cNvCxnSpPr>
            <a:cxnSpLocks/>
          </p:cNvCxnSpPr>
          <p:nvPr/>
        </p:nvCxnSpPr>
        <p:spPr>
          <a:xfrm>
            <a:off x="4404049" y="1763486"/>
            <a:ext cx="326433" cy="16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062EEBD8-16BF-467B-AA6E-C76406C7DFE6}"/>
              </a:ext>
            </a:extLst>
          </p:cNvPr>
          <p:cNvCxnSpPr>
            <a:cxnSpLocks/>
          </p:cNvCxnSpPr>
          <p:nvPr/>
        </p:nvCxnSpPr>
        <p:spPr>
          <a:xfrm flipH="1">
            <a:off x="3640388" y="1763486"/>
            <a:ext cx="3904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F3AF3E4E-32C8-4721-9458-D3ED449247F6}"/>
              </a:ext>
            </a:extLst>
          </p:cNvPr>
          <p:cNvCxnSpPr>
            <a:cxnSpLocks/>
          </p:cNvCxnSpPr>
          <p:nvPr/>
        </p:nvCxnSpPr>
        <p:spPr>
          <a:xfrm flipH="1">
            <a:off x="3655716" y="1884784"/>
            <a:ext cx="431092" cy="423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A1A1302D-1958-48D3-8108-1D317923ACD5}"/>
              </a:ext>
            </a:extLst>
          </p:cNvPr>
          <p:cNvCxnSpPr>
            <a:cxnSpLocks/>
          </p:cNvCxnSpPr>
          <p:nvPr/>
        </p:nvCxnSpPr>
        <p:spPr>
          <a:xfrm>
            <a:off x="4180114" y="1894114"/>
            <a:ext cx="12985" cy="420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4BFAFE6E-F22C-4553-AC67-420F75EFB8E3}"/>
              </a:ext>
            </a:extLst>
          </p:cNvPr>
          <p:cNvCxnSpPr>
            <a:cxnSpLocks/>
          </p:cNvCxnSpPr>
          <p:nvPr/>
        </p:nvCxnSpPr>
        <p:spPr>
          <a:xfrm flipH="1" flipV="1">
            <a:off x="3640388" y="1216739"/>
            <a:ext cx="318401" cy="329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1457DCCF-FEDA-4B07-B1B8-D3F3F3AB117F}"/>
              </a:ext>
            </a:extLst>
          </p:cNvPr>
          <p:cNvCxnSpPr>
            <a:cxnSpLocks/>
          </p:cNvCxnSpPr>
          <p:nvPr/>
        </p:nvCxnSpPr>
        <p:spPr>
          <a:xfrm>
            <a:off x="4310743" y="1884784"/>
            <a:ext cx="382173" cy="430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2" name="Rectangle 131">
            <a:extLst>
              <a:ext uri="{FF2B5EF4-FFF2-40B4-BE49-F238E27FC236}">
                <a16:creationId xmlns:a16="http://schemas.microsoft.com/office/drawing/2014/main" id="{48E96CD2-E2DD-4B2B-BCE7-FFE14C070143}"/>
              </a:ext>
            </a:extLst>
          </p:cNvPr>
          <p:cNvSpPr/>
          <p:nvPr/>
        </p:nvSpPr>
        <p:spPr>
          <a:xfrm>
            <a:off x="3176636" y="794857"/>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8" name="TextBox 127">
            <a:extLst>
              <a:ext uri="{FF2B5EF4-FFF2-40B4-BE49-F238E27FC236}">
                <a16:creationId xmlns:a16="http://schemas.microsoft.com/office/drawing/2014/main" id="{A491D365-EBE6-4E0D-BCB2-2C35C56EFD44}"/>
              </a:ext>
            </a:extLst>
          </p:cNvPr>
          <p:cNvSpPr txBox="1"/>
          <p:nvPr/>
        </p:nvSpPr>
        <p:spPr>
          <a:xfrm>
            <a:off x="9437424" y="179304"/>
            <a:ext cx="2376624" cy="954107"/>
          </a:xfrm>
          <a:prstGeom prst="rect">
            <a:avLst/>
          </a:prstGeom>
          <a:solidFill>
            <a:schemeClr val="bg1"/>
          </a:solidFill>
          <a:ln w="25400">
            <a:noFill/>
          </a:ln>
        </p:spPr>
        <p:txBody>
          <a:bodyPr wrap="square" rtlCol="0">
            <a:spAutoFit/>
          </a:bodyPr>
          <a:lstStyle/>
          <a:p>
            <a:r>
              <a:rPr lang="en-GB" b="1" dirty="0">
                <a:solidFill>
                  <a:srgbClr val="FF0000"/>
                </a:solidFill>
                <a:latin typeface="Verdana" panose="020B0604030504040204" pitchFamily="34" charset="0"/>
                <a:ea typeface="Verdana" panose="020B0604030504040204" pitchFamily="34" charset="0"/>
              </a:rPr>
              <a:t>Pathogens</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can passed on to the people around you</a:t>
            </a:r>
          </a:p>
        </p:txBody>
      </p:sp>
    </p:spTree>
    <p:extLst>
      <p:ext uri="{BB962C8B-B14F-4D97-AF65-F5344CB8AC3E}">
        <p14:creationId xmlns:p14="http://schemas.microsoft.com/office/powerpoint/2010/main" val="2776306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Box 127">
            <a:extLst>
              <a:ext uri="{FF2B5EF4-FFF2-40B4-BE49-F238E27FC236}">
                <a16:creationId xmlns:a16="http://schemas.microsoft.com/office/drawing/2014/main" id="{A491D365-EBE6-4E0D-BCB2-2C35C56EFD44}"/>
              </a:ext>
            </a:extLst>
          </p:cNvPr>
          <p:cNvSpPr txBox="1"/>
          <p:nvPr/>
        </p:nvSpPr>
        <p:spPr>
          <a:xfrm>
            <a:off x="9437424" y="179304"/>
            <a:ext cx="2376624" cy="954107"/>
          </a:xfrm>
          <a:prstGeom prst="rect">
            <a:avLst/>
          </a:prstGeom>
          <a:solidFill>
            <a:schemeClr val="bg1"/>
          </a:solidFill>
          <a:ln w="25400">
            <a:noFill/>
          </a:ln>
        </p:spPr>
        <p:txBody>
          <a:bodyPr wrap="square" rtlCol="0">
            <a:spAutoFit/>
          </a:bodyPr>
          <a:lstStyle/>
          <a:p>
            <a:r>
              <a:rPr lang="en-GB" b="1" dirty="0">
                <a:solidFill>
                  <a:srgbClr val="FF0000"/>
                </a:solidFill>
                <a:latin typeface="Verdana" panose="020B0604030504040204" pitchFamily="34" charset="0"/>
                <a:ea typeface="Verdana" panose="020B0604030504040204" pitchFamily="34" charset="0"/>
              </a:rPr>
              <a:t>Pathogens</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can passed on to the people around you</a:t>
            </a:r>
          </a:p>
        </p:txBody>
      </p:sp>
      <p:grpSp>
        <p:nvGrpSpPr>
          <p:cNvPr id="130" name="Group 129">
            <a:extLst>
              <a:ext uri="{FF2B5EF4-FFF2-40B4-BE49-F238E27FC236}">
                <a16:creationId xmlns:a16="http://schemas.microsoft.com/office/drawing/2014/main" id="{C425B40B-1D29-441B-B177-5FE61F65F6C6}"/>
              </a:ext>
            </a:extLst>
          </p:cNvPr>
          <p:cNvGrpSpPr/>
          <p:nvPr/>
        </p:nvGrpSpPr>
        <p:grpSpPr>
          <a:xfrm>
            <a:off x="2513906" y="148906"/>
            <a:ext cx="6672036" cy="6543409"/>
            <a:chOff x="2513906" y="148906"/>
            <a:chExt cx="6672036" cy="6543409"/>
          </a:xfrm>
          <a:noFill/>
        </p:grpSpPr>
        <p:grpSp>
          <p:nvGrpSpPr>
            <p:cNvPr id="133" name="Group 132">
              <a:extLst>
                <a:ext uri="{FF2B5EF4-FFF2-40B4-BE49-F238E27FC236}">
                  <a16:creationId xmlns:a16="http://schemas.microsoft.com/office/drawing/2014/main" id="{3DB0A40B-D8F8-48FF-B64D-37BF7C901A0D}"/>
                </a:ext>
              </a:extLst>
            </p:cNvPr>
            <p:cNvGrpSpPr/>
            <p:nvPr/>
          </p:nvGrpSpPr>
          <p:grpSpPr>
            <a:xfrm>
              <a:off x="2513906" y="151002"/>
              <a:ext cx="3336018" cy="6541313"/>
              <a:chOff x="2513906" y="151002"/>
              <a:chExt cx="3336018" cy="6541313"/>
            </a:xfrm>
            <a:grpFill/>
          </p:grpSpPr>
          <p:grpSp>
            <p:nvGrpSpPr>
              <p:cNvPr id="303" name="Group 302">
                <a:extLst>
                  <a:ext uri="{FF2B5EF4-FFF2-40B4-BE49-F238E27FC236}">
                    <a16:creationId xmlns:a16="http://schemas.microsoft.com/office/drawing/2014/main" id="{BDAF8268-CD31-4D77-8745-E5CC7F5C7AB5}"/>
                  </a:ext>
                </a:extLst>
              </p:cNvPr>
              <p:cNvGrpSpPr/>
              <p:nvPr/>
            </p:nvGrpSpPr>
            <p:grpSpPr>
              <a:xfrm>
                <a:off x="3861734" y="151002"/>
                <a:ext cx="662730" cy="6539217"/>
                <a:chOff x="2090257" y="151002"/>
                <a:chExt cx="662730" cy="6539217"/>
              </a:xfrm>
              <a:grpFill/>
            </p:grpSpPr>
            <p:sp>
              <p:nvSpPr>
                <p:cNvPr id="348" name="Smiley Face 347">
                  <a:extLst>
                    <a:ext uri="{FF2B5EF4-FFF2-40B4-BE49-F238E27FC236}">
                      <a16:creationId xmlns:a16="http://schemas.microsoft.com/office/drawing/2014/main" id="{AD978D09-3DCC-4CD8-8A88-04F3E7BC8E9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9" name="Smiley Face 348">
                  <a:extLst>
                    <a:ext uri="{FF2B5EF4-FFF2-40B4-BE49-F238E27FC236}">
                      <a16:creationId xmlns:a16="http://schemas.microsoft.com/office/drawing/2014/main" id="{C9ADE7EF-B0C0-4219-ACA3-37BF1E58E99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0" name="Smiley Face 349">
                  <a:extLst>
                    <a:ext uri="{FF2B5EF4-FFF2-40B4-BE49-F238E27FC236}">
                      <a16:creationId xmlns:a16="http://schemas.microsoft.com/office/drawing/2014/main" id="{792C229A-1B71-4909-BD3E-8610B5FFEC81}"/>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351" name="Smiley Face 350">
                  <a:extLst>
                    <a:ext uri="{FF2B5EF4-FFF2-40B4-BE49-F238E27FC236}">
                      <a16:creationId xmlns:a16="http://schemas.microsoft.com/office/drawing/2014/main" id="{D6C720AE-C43C-4CA0-9B69-024B251DFC14}"/>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2" name="Smiley Face 351">
                  <a:extLst>
                    <a:ext uri="{FF2B5EF4-FFF2-40B4-BE49-F238E27FC236}">
                      <a16:creationId xmlns:a16="http://schemas.microsoft.com/office/drawing/2014/main" id="{D05259E2-CCE7-432C-A8FC-21D04D31B384}"/>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3" name="Smiley Face 352">
                  <a:extLst>
                    <a:ext uri="{FF2B5EF4-FFF2-40B4-BE49-F238E27FC236}">
                      <a16:creationId xmlns:a16="http://schemas.microsoft.com/office/drawing/2014/main" id="{0A557369-1EEF-4831-AEC3-488D6E749EC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4" name="Smiley Face 353">
                  <a:extLst>
                    <a:ext uri="{FF2B5EF4-FFF2-40B4-BE49-F238E27FC236}">
                      <a16:creationId xmlns:a16="http://schemas.microsoft.com/office/drawing/2014/main" id="{58DB6081-10E2-4009-B166-4139382A3813}"/>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5" name="Smiley Face 354">
                  <a:extLst>
                    <a:ext uri="{FF2B5EF4-FFF2-40B4-BE49-F238E27FC236}">
                      <a16:creationId xmlns:a16="http://schemas.microsoft.com/office/drawing/2014/main" id="{C87A3C65-7FD8-4333-A554-91359FA3899A}"/>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6" name="Smiley Face 355">
                  <a:extLst>
                    <a:ext uri="{FF2B5EF4-FFF2-40B4-BE49-F238E27FC236}">
                      <a16:creationId xmlns:a16="http://schemas.microsoft.com/office/drawing/2014/main" id="{DB636DCF-D9BF-4557-9E18-2611D815C592}"/>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7" name="Smiley Face 356">
                  <a:extLst>
                    <a:ext uri="{FF2B5EF4-FFF2-40B4-BE49-F238E27FC236}">
                      <a16:creationId xmlns:a16="http://schemas.microsoft.com/office/drawing/2014/main" id="{71B98E67-0564-4A00-883A-A2C890294628}"/>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4" name="Group 303">
                <a:extLst>
                  <a:ext uri="{FF2B5EF4-FFF2-40B4-BE49-F238E27FC236}">
                    <a16:creationId xmlns:a16="http://schemas.microsoft.com/office/drawing/2014/main" id="{7F2C653A-E812-402D-92DE-2BB73E359255}"/>
                  </a:ext>
                </a:extLst>
              </p:cNvPr>
              <p:cNvGrpSpPr/>
              <p:nvPr/>
            </p:nvGrpSpPr>
            <p:grpSpPr>
              <a:xfrm>
                <a:off x="3187820" y="151002"/>
                <a:ext cx="662730" cy="6539217"/>
                <a:chOff x="2090257" y="151002"/>
                <a:chExt cx="662730" cy="6539217"/>
              </a:xfrm>
              <a:grpFill/>
            </p:grpSpPr>
            <p:sp>
              <p:nvSpPr>
                <p:cNvPr id="338" name="Smiley Face 337">
                  <a:extLst>
                    <a:ext uri="{FF2B5EF4-FFF2-40B4-BE49-F238E27FC236}">
                      <a16:creationId xmlns:a16="http://schemas.microsoft.com/office/drawing/2014/main" id="{4BDF5249-BC99-4A07-BE82-DBDE4D1E898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9" name="Smiley Face 338">
                  <a:extLst>
                    <a:ext uri="{FF2B5EF4-FFF2-40B4-BE49-F238E27FC236}">
                      <a16:creationId xmlns:a16="http://schemas.microsoft.com/office/drawing/2014/main" id="{2A971945-BD82-4D62-9B38-DA38391746F1}"/>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0" name="Smiley Face 339">
                  <a:extLst>
                    <a:ext uri="{FF2B5EF4-FFF2-40B4-BE49-F238E27FC236}">
                      <a16:creationId xmlns:a16="http://schemas.microsoft.com/office/drawing/2014/main" id="{BE62249F-CDD7-4921-A614-B0FFE333FE01}"/>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
              <p:nvSpPr>
                <p:cNvPr id="341" name="Smiley Face 340">
                  <a:extLst>
                    <a:ext uri="{FF2B5EF4-FFF2-40B4-BE49-F238E27FC236}">
                      <a16:creationId xmlns:a16="http://schemas.microsoft.com/office/drawing/2014/main" id="{E3BBCCA2-0BE1-4E71-A39C-27BC747F19D3}"/>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sp>
              <p:nvSpPr>
                <p:cNvPr id="342" name="Smiley Face 341">
                  <a:extLst>
                    <a:ext uri="{FF2B5EF4-FFF2-40B4-BE49-F238E27FC236}">
                      <a16:creationId xmlns:a16="http://schemas.microsoft.com/office/drawing/2014/main" id="{5D6BFE2B-6438-4A58-A7A5-95D07978542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3" name="Smiley Face 342">
                  <a:extLst>
                    <a:ext uri="{FF2B5EF4-FFF2-40B4-BE49-F238E27FC236}">
                      <a16:creationId xmlns:a16="http://schemas.microsoft.com/office/drawing/2014/main" id="{6053DA21-2347-4F04-A29F-A68DB486AAA5}"/>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4" name="Smiley Face 343">
                  <a:extLst>
                    <a:ext uri="{FF2B5EF4-FFF2-40B4-BE49-F238E27FC236}">
                      <a16:creationId xmlns:a16="http://schemas.microsoft.com/office/drawing/2014/main" id="{1C202DED-4406-4984-A6D5-62567A77485A}"/>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5" name="Smiley Face 344">
                  <a:extLst>
                    <a:ext uri="{FF2B5EF4-FFF2-40B4-BE49-F238E27FC236}">
                      <a16:creationId xmlns:a16="http://schemas.microsoft.com/office/drawing/2014/main" id="{7A60E5A1-61D6-4586-9FCD-6DE9218A95DF}"/>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6" name="Smiley Face 345">
                  <a:extLst>
                    <a:ext uri="{FF2B5EF4-FFF2-40B4-BE49-F238E27FC236}">
                      <a16:creationId xmlns:a16="http://schemas.microsoft.com/office/drawing/2014/main" id="{0699B998-62B9-4D1F-9709-DEDBDE25F45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7" name="Smiley Face 346">
                  <a:extLst>
                    <a:ext uri="{FF2B5EF4-FFF2-40B4-BE49-F238E27FC236}">
                      <a16:creationId xmlns:a16="http://schemas.microsoft.com/office/drawing/2014/main" id="{C985A56F-912A-4FF9-9A17-073D0B1A11CB}"/>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5" name="Group 304">
                <a:extLst>
                  <a:ext uri="{FF2B5EF4-FFF2-40B4-BE49-F238E27FC236}">
                    <a16:creationId xmlns:a16="http://schemas.microsoft.com/office/drawing/2014/main" id="{A50C7C27-21E6-4A95-AF6A-D3B75D243DAB}"/>
                  </a:ext>
                </a:extLst>
              </p:cNvPr>
              <p:cNvGrpSpPr/>
              <p:nvPr/>
            </p:nvGrpSpPr>
            <p:grpSpPr>
              <a:xfrm>
                <a:off x="2513906" y="153098"/>
                <a:ext cx="662730" cy="6539217"/>
                <a:chOff x="2090257" y="151002"/>
                <a:chExt cx="662730" cy="6539217"/>
              </a:xfrm>
              <a:grpFill/>
            </p:grpSpPr>
            <p:sp>
              <p:nvSpPr>
                <p:cNvPr id="328" name="Smiley Face 327">
                  <a:extLst>
                    <a:ext uri="{FF2B5EF4-FFF2-40B4-BE49-F238E27FC236}">
                      <a16:creationId xmlns:a16="http://schemas.microsoft.com/office/drawing/2014/main" id="{1351D9B2-A5E1-4155-8CDA-B6F08A6B74F9}"/>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9" name="Smiley Face 328">
                  <a:extLst>
                    <a:ext uri="{FF2B5EF4-FFF2-40B4-BE49-F238E27FC236}">
                      <a16:creationId xmlns:a16="http://schemas.microsoft.com/office/drawing/2014/main" id="{03E43CD9-A999-43AE-BBC8-1153A288504B}"/>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0" name="Smiley Face 329">
                  <a:extLst>
                    <a:ext uri="{FF2B5EF4-FFF2-40B4-BE49-F238E27FC236}">
                      <a16:creationId xmlns:a16="http://schemas.microsoft.com/office/drawing/2014/main" id="{518D1B6A-46BE-474D-B6CB-88787022C3E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1" name="Smiley Face 330">
                  <a:extLst>
                    <a:ext uri="{FF2B5EF4-FFF2-40B4-BE49-F238E27FC236}">
                      <a16:creationId xmlns:a16="http://schemas.microsoft.com/office/drawing/2014/main" id="{F14F9C7E-74A4-462D-9A15-D25A4E4885FA}"/>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2" name="Smiley Face 331">
                  <a:extLst>
                    <a:ext uri="{FF2B5EF4-FFF2-40B4-BE49-F238E27FC236}">
                      <a16:creationId xmlns:a16="http://schemas.microsoft.com/office/drawing/2014/main" id="{8AF91B9B-E0C5-443F-9FD1-FC2C866A41B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3" name="Smiley Face 332">
                  <a:extLst>
                    <a:ext uri="{FF2B5EF4-FFF2-40B4-BE49-F238E27FC236}">
                      <a16:creationId xmlns:a16="http://schemas.microsoft.com/office/drawing/2014/main" id="{1191A2BF-0656-4F53-8614-38DDE08D0D7C}"/>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4" name="Smiley Face 333">
                  <a:extLst>
                    <a:ext uri="{FF2B5EF4-FFF2-40B4-BE49-F238E27FC236}">
                      <a16:creationId xmlns:a16="http://schemas.microsoft.com/office/drawing/2014/main" id="{13C459C3-01FD-45E7-9CF7-65164EBC485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5" name="Smiley Face 334">
                  <a:extLst>
                    <a:ext uri="{FF2B5EF4-FFF2-40B4-BE49-F238E27FC236}">
                      <a16:creationId xmlns:a16="http://schemas.microsoft.com/office/drawing/2014/main" id="{B41337C2-F8C5-446E-BBF7-2D3914EA429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6" name="Smiley Face 335">
                  <a:extLst>
                    <a:ext uri="{FF2B5EF4-FFF2-40B4-BE49-F238E27FC236}">
                      <a16:creationId xmlns:a16="http://schemas.microsoft.com/office/drawing/2014/main" id="{2A0301EB-BF2F-4AD9-8167-014ED5CD8E5A}"/>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7" name="Smiley Face 336">
                  <a:extLst>
                    <a:ext uri="{FF2B5EF4-FFF2-40B4-BE49-F238E27FC236}">
                      <a16:creationId xmlns:a16="http://schemas.microsoft.com/office/drawing/2014/main" id="{B707084F-EA17-4995-86C5-A450245833EF}"/>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6" name="Group 305">
                <a:extLst>
                  <a:ext uri="{FF2B5EF4-FFF2-40B4-BE49-F238E27FC236}">
                    <a16:creationId xmlns:a16="http://schemas.microsoft.com/office/drawing/2014/main" id="{6AD3EA0F-DF7D-4C02-A185-9546D140D956}"/>
                  </a:ext>
                </a:extLst>
              </p:cNvPr>
              <p:cNvGrpSpPr/>
              <p:nvPr/>
            </p:nvGrpSpPr>
            <p:grpSpPr>
              <a:xfrm>
                <a:off x="4524464" y="151002"/>
                <a:ext cx="662730" cy="6539217"/>
                <a:chOff x="2090257" y="151002"/>
                <a:chExt cx="662730" cy="6539217"/>
              </a:xfrm>
              <a:grpFill/>
            </p:grpSpPr>
            <p:sp>
              <p:nvSpPr>
                <p:cNvPr id="318" name="Smiley Face 317">
                  <a:extLst>
                    <a:ext uri="{FF2B5EF4-FFF2-40B4-BE49-F238E27FC236}">
                      <a16:creationId xmlns:a16="http://schemas.microsoft.com/office/drawing/2014/main" id="{27488A01-0945-4643-8CF1-9839F65D258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9" name="Smiley Face 318">
                  <a:extLst>
                    <a:ext uri="{FF2B5EF4-FFF2-40B4-BE49-F238E27FC236}">
                      <a16:creationId xmlns:a16="http://schemas.microsoft.com/office/drawing/2014/main" id="{87DA4A57-69E8-4FD5-8FAC-066E36981FFB}"/>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320" name="Smiley Face 319">
                  <a:extLst>
                    <a:ext uri="{FF2B5EF4-FFF2-40B4-BE49-F238E27FC236}">
                      <a16:creationId xmlns:a16="http://schemas.microsoft.com/office/drawing/2014/main" id="{2EF28725-61DA-4F3A-86AB-0B748B3131A4}"/>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1" name="Smiley Face 320">
                  <a:extLst>
                    <a:ext uri="{FF2B5EF4-FFF2-40B4-BE49-F238E27FC236}">
                      <a16:creationId xmlns:a16="http://schemas.microsoft.com/office/drawing/2014/main" id="{38797CE4-0759-4992-93BD-DC9697DFDA77}"/>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p>
              </p:txBody>
            </p:sp>
            <p:sp>
              <p:nvSpPr>
                <p:cNvPr id="322" name="Smiley Face 321">
                  <a:extLst>
                    <a:ext uri="{FF2B5EF4-FFF2-40B4-BE49-F238E27FC236}">
                      <a16:creationId xmlns:a16="http://schemas.microsoft.com/office/drawing/2014/main" id="{FD47C594-191F-41D2-BEF8-1A849E6E8C7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3" name="Smiley Face 322">
                  <a:extLst>
                    <a:ext uri="{FF2B5EF4-FFF2-40B4-BE49-F238E27FC236}">
                      <a16:creationId xmlns:a16="http://schemas.microsoft.com/office/drawing/2014/main" id="{7E7DBF57-D829-44D4-BB3C-349E186823D5}"/>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4" name="Smiley Face 323">
                  <a:extLst>
                    <a:ext uri="{FF2B5EF4-FFF2-40B4-BE49-F238E27FC236}">
                      <a16:creationId xmlns:a16="http://schemas.microsoft.com/office/drawing/2014/main" id="{0D5A25D4-78C1-4F9D-ABF4-44FDB17D122F}"/>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5" name="Smiley Face 324">
                  <a:extLst>
                    <a:ext uri="{FF2B5EF4-FFF2-40B4-BE49-F238E27FC236}">
                      <a16:creationId xmlns:a16="http://schemas.microsoft.com/office/drawing/2014/main" id="{3DAC4DC0-5440-43B4-BA35-D29B7B5B91E3}"/>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6" name="Smiley Face 325">
                  <a:extLst>
                    <a:ext uri="{FF2B5EF4-FFF2-40B4-BE49-F238E27FC236}">
                      <a16:creationId xmlns:a16="http://schemas.microsoft.com/office/drawing/2014/main" id="{3BDE4A0D-8C1F-4818-A76C-636F58C72E15}"/>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7" name="Smiley Face 326">
                  <a:extLst>
                    <a:ext uri="{FF2B5EF4-FFF2-40B4-BE49-F238E27FC236}">
                      <a16:creationId xmlns:a16="http://schemas.microsoft.com/office/drawing/2014/main" id="{31357D3F-8851-4539-946A-FB3B133958A4}"/>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7" name="Group 306">
                <a:extLst>
                  <a:ext uri="{FF2B5EF4-FFF2-40B4-BE49-F238E27FC236}">
                    <a16:creationId xmlns:a16="http://schemas.microsoft.com/office/drawing/2014/main" id="{FFBD8625-8A73-4056-97AC-E8DEC58B196C}"/>
                  </a:ext>
                </a:extLst>
              </p:cNvPr>
              <p:cNvGrpSpPr/>
              <p:nvPr/>
            </p:nvGrpSpPr>
            <p:grpSpPr>
              <a:xfrm>
                <a:off x="5187194" y="151002"/>
                <a:ext cx="662730" cy="6539217"/>
                <a:chOff x="2090257" y="151002"/>
                <a:chExt cx="662730" cy="6539217"/>
              </a:xfrm>
              <a:grpFill/>
            </p:grpSpPr>
            <p:sp>
              <p:nvSpPr>
                <p:cNvPr id="308" name="Smiley Face 307">
                  <a:extLst>
                    <a:ext uri="{FF2B5EF4-FFF2-40B4-BE49-F238E27FC236}">
                      <a16:creationId xmlns:a16="http://schemas.microsoft.com/office/drawing/2014/main" id="{A161B8D0-6CB8-4E40-B518-BCC2CED047FF}"/>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9" name="Smiley Face 308">
                  <a:extLst>
                    <a:ext uri="{FF2B5EF4-FFF2-40B4-BE49-F238E27FC236}">
                      <a16:creationId xmlns:a16="http://schemas.microsoft.com/office/drawing/2014/main" id="{68AB8EE2-5C56-4434-AB8E-18680F845ABA}"/>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0" name="Smiley Face 309">
                  <a:extLst>
                    <a:ext uri="{FF2B5EF4-FFF2-40B4-BE49-F238E27FC236}">
                      <a16:creationId xmlns:a16="http://schemas.microsoft.com/office/drawing/2014/main" id="{16EE6A22-C2ED-46DC-94B8-BF1F269C7D4D}"/>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1" name="Smiley Face 310">
                  <a:extLst>
                    <a:ext uri="{FF2B5EF4-FFF2-40B4-BE49-F238E27FC236}">
                      <a16:creationId xmlns:a16="http://schemas.microsoft.com/office/drawing/2014/main" id="{93781E24-B293-4F25-8713-7EBF24314FAC}"/>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2" name="Smiley Face 311">
                  <a:extLst>
                    <a:ext uri="{FF2B5EF4-FFF2-40B4-BE49-F238E27FC236}">
                      <a16:creationId xmlns:a16="http://schemas.microsoft.com/office/drawing/2014/main" id="{5D4516D4-E08F-481D-91AD-8E3938BE046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3" name="Smiley Face 312">
                  <a:extLst>
                    <a:ext uri="{FF2B5EF4-FFF2-40B4-BE49-F238E27FC236}">
                      <a16:creationId xmlns:a16="http://schemas.microsoft.com/office/drawing/2014/main" id="{5B5D0460-45E7-4383-B2FA-F3F40A407819}"/>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4" name="Smiley Face 313">
                  <a:extLst>
                    <a:ext uri="{FF2B5EF4-FFF2-40B4-BE49-F238E27FC236}">
                      <a16:creationId xmlns:a16="http://schemas.microsoft.com/office/drawing/2014/main" id="{F5FC55D9-68A8-4B29-9DDC-8CC08B2709C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5" name="Smiley Face 314">
                  <a:extLst>
                    <a:ext uri="{FF2B5EF4-FFF2-40B4-BE49-F238E27FC236}">
                      <a16:creationId xmlns:a16="http://schemas.microsoft.com/office/drawing/2014/main" id="{541CC01B-7C44-465A-9505-3E52DAD62B76}"/>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6" name="Smiley Face 315">
                  <a:extLst>
                    <a:ext uri="{FF2B5EF4-FFF2-40B4-BE49-F238E27FC236}">
                      <a16:creationId xmlns:a16="http://schemas.microsoft.com/office/drawing/2014/main" id="{9873FC6D-2765-4FCC-8EEB-47EBB2BD26F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7" name="Smiley Face 316">
                  <a:extLst>
                    <a:ext uri="{FF2B5EF4-FFF2-40B4-BE49-F238E27FC236}">
                      <a16:creationId xmlns:a16="http://schemas.microsoft.com/office/drawing/2014/main" id="{8DBD26FD-D335-4A34-B1B6-FD880477EA0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34" name="Group 133">
              <a:extLst>
                <a:ext uri="{FF2B5EF4-FFF2-40B4-BE49-F238E27FC236}">
                  <a16:creationId xmlns:a16="http://schemas.microsoft.com/office/drawing/2014/main" id="{6E69FAA8-6229-4252-A748-B0163EF3057A}"/>
                </a:ext>
              </a:extLst>
            </p:cNvPr>
            <p:cNvGrpSpPr/>
            <p:nvPr/>
          </p:nvGrpSpPr>
          <p:grpSpPr>
            <a:xfrm>
              <a:off x="5849924" y="148906"/>
              <a:ext cx="3336018" cy="6541313"/>
              <a:chOff x="2513906" y="151002"/>
              <a:chExt cx="3336018" cy="6541313"/>
            </a:xfrm>
            <a:grpFill/>
          </p:grpSpPr>
          <p:grpSp>
            <p:nvGrpSpPr>
              <p:cNvPr id="135" name="Group 134">
                <a:extLst>
                  <a:ext uri="{FF2B5EF4-FFF2-40B4-BE49-F238E27FC236}">
                    <a16:creationId xmlns:a16="http://schemas.microsoft.com/office/drawing/2014/main" id="{213B521A-87E9-4989-8BFB-6D4B8639F071}"/>
                  </a:ext>
                </a:extLst>
              </p:cNvPr>
              <p:cNvGrpSpPr/>
              <p:nvPr/>
            </p:nvGrpSpPr>
            <p:grpSpPr>
              <a:xfrm>
                <a:off x="3861734" y="151002"/>
                <a:ext cx="662730" cy="6539217"/>
                <a:chOff x="2090257" y="151002"/>
                <a:chExt cx="662730" cy="6539217"/>
              </a:xfrm>
              <a:grpFill/>
            </p:grpSpPr>
            <p:sp>
              <p:nvSpPr>
                <p:cNvPr id="293" name="Smiley Face 292">
                  <a:extLst>
                    <a:ext uri="{FF2B5EF4-FFF2-40B4-BE49-F238E27FC236}">
                      <a16:creationId xmlns:a16="http://schemas.microsoft.com/office/drawing/2014/main" id="{8791DC99-6CB8-4431-BC41-AE895429EF69}"/>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4" name="Smiley Face 293">
                  <a:extLst>
                    <a:ext uri="{FF2B5EF4-FFF2-40B4-BE49-F238E27FC236}">
                      <a16:creationId xmlns:a16="http://schemas.microsoft.com/office/drawing/2014/main" id="{04E3BF20-CC1E-42D9-BA5B-53E711E6F10B}"/>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5" name="Smiley Face 294">
                  <a:extLst>
                    <a:ext uri="{FF2B5EF4-FFF2-40B4-BE49-F238E27FC236}">
                      <a16:creationId xmlns:a16="http://schemas.microsoft.com/office/drawing/2014/main" id="{F0C089EF-7CA7-4EFF-9779-65AB06CF4491}"/>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6" name="Smiley Face 295">
                  <a:extLst>
                    <a:ext uri="{FF2B5EF4-FFF2-40B4-BE49-F238E27FC236}">
                      <a16:creationId xmlns:a16="http://schemas.microsoft.com/office/drawing/2014/main" id="{DA07480A-76A5-4325-A1CF-2EB8D2501E5D}"/>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7" name="Smiley Face 296">
                  <a:extLst>
                    <a:ext uri="{FF2B5EF4-FFF2-40B4-BE49-F238E27FC236}">
                      <a16:creationId xmlns:a16="http://schemas.microsoft.com/office/drawing/2014/main" id="{AF6F8A05-7147-4FCF-A48D-8482197ABC4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Smiley Face 297">
                  <a:extLst>
                    <a:ext uri="{FF2B5EF4-FFF2-40B4-BE49-F238E27FC236}">
                      <a16:creationId xmlns:a16="http://schemas.microsoft.com/office/drawing/2014/main" id="{53D8D433-A36F-4CF2-AE01-5641099EB838}"/>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9" name="Smiley Face 298">
                  <a:extLst>
                    <a:ext uri="{FF2B5EF4-FFF2-40B4-BE49-F238E27FC236}">
                      <a16:creationId xmlns:a16="http://schemas.microsoft.com/office/drawing/2014/main" id="{2E1E4F0F-1BB6-4EBB-A300-8B7D48B88E5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0" name="Smiley Face 299">
                  <a:extLst>
                    <a:ext uri="{FF2B5EF4-FFF2-40B4-BE49-F238E27FC236}">
                      <a16:creationId xmlns:a16="http://schemas.microsoft.com/office/drawing/2014/main" id="{02BA675A-19E3-43C0-9DD7-A477EDF5D1E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1" name="Smiley Face 300">
                  <a:extLst>
                    <a:ext uri="{FF2B5EF4-FFF2-40B4-BE49-F238E27FC236}">
                      <a16:creationId xmlns:a16="http://schemas.microsoft.com/office/drawing/2014/main" id="{73A3144E-D765-4813-ACB5-831CD0B14CCC}"/>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2" name="Smiley Face 301">
                  <a:extLst>
                    <a:ext uri="{FF2B5EF4-FFF2-40B4-BE49-F238E27FC236}">
                      <a16:creationId xmlns:a16="http://schemas.microsoft.com/office/drawing/2014/main" id="{2981CF26-3A61-4001-9224-908AA5097959}"/>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6" name="Group 135">
                <a:extLst>
                  <a:ext uri="{FF2B5EF4-FFF2-40B4-BE49-F238E27FC236}">
                    <a16:creationId xmlns:a16="http://schemas.microsoft.com/office/drawing/2014/main" id="{F011D1F8-ED62-435E-A7C6-4D96BDDC6FFD}"/>
                  </a:ext>
                </a:extLst>
              </p:cNvPr>
              <p:cNvGrpSpPr/>
              <p:nvPr/>
            </p:nvGrpSpPr>
            <p:grpSpPr>
              <a:xfrm>
                <a:off x="3187820" y="151002"/>
                <a:ext cx="662730" cy="6539217"/>
                <a:chOff x="2090257" y="151002"/>
                <a:chExt cx="662730" cy="6539217"/>
              </a:xfrm>
              <a:grpFill/>
            </p:grpSpPr>
            <p:sp>
              <p:nvSpPr>
                <p:cNvPr id="283" name="Smiley Face 282">
                  <a:extLst>
                    <a:ext uri="{FF2B5EF4-FFF2-40B4-BE49-F238E27FC236}">
                      <a16:creationId xmlns:a16="http://schemas.microsoft.com/office/drawing/2014/main" id="{7F218872-FDF7-4589-8170-2306423C90E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4" name="Smiley Face 283">
                  <a:extLst>
                    <a:ext uri="{FF2B5EF4-FFF2-40B4-BE49-F238E27FC236}">
                      <a16:creationId xmlns:a16="http://schemas.microsoft.com/office/drawing/2014/main" id="{8470233E-3444-44D1-A846-8707773D2183}"/>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5" name="Smiley Face 284">
                  <a:extLst>
                    <a:ext uri="{FF2B5EF4-FFF2-40B4-BE49-F238E27FC236}">
                      <a16:creationId xmlns:a16="http://schemas.microsoft.com/office/drawing/2014/main" id="{863D2E9B-5D7E-4698-BA42-5096EC08488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6" name="Smiley Face 285">
                  <a:extLst>
                    <a:ext uri="{FF2B5EF4-FFF2-40B4-BE49-F238E27FC236}">
                      <a16:creationId xmlns:a16="http://schemas.microsoft.com/office/drawing/2014/main" id="{368DDC82-6B94-4AA5-8665-15D59716F707}"/>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Smiley Face 286">
                  <a:extLst>
                    <a:ext uri="{FF2B5EF4-FFF2-40B4-BE49-F238E27FC236}">
                      <a16:creationId xmlns:a16="http://schemas.microsoft.com/office/drawing/2014/main" id="{721D609F-C668-4653-BD3B-DA8715DDD626}"/>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Smiley Face 287">
                  <a:extLst>
                    <a:ext uri="{FF2B5EF4-FFF2-40B4-BE49-F238E27FC236}">
                      <a16:creationId xmlns:a16="http://schemas.microsoft.com/office/drawing/2014/main" id="{155AB6E2-25CA-4F72-999C-20DBFCAA5054}"/>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Smiley Face 288">
                  <a:extLst>
                    <a:ext uri="{FF2B5EF4-FFF2-40B4-BE49-F238E27FC236}">
                      <a16:creationId xmlns:a16="http://schemas.microsoft.com/office/drawing/2014/main" id="{0165A041-21F1-4439-87C2-C1AFB730D197}"/>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Smiley Face 289">
                  <a:extLst>
                    <a:ext uri="{FF2B5EF4-FFF2-40B4-BE49-F238E27FC236}">
                      <a16:creationId xmlns:a16="http://schemas.microsoft.com/office/drawing/2014/main" id="{4540F717-94CD-482B-80AB-82A7BB7A0BA6}"/>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1" name="Smiley Face 290">
                  <a:extLst>
                    <a:ext uri="{FF2B5EF4-FFF2-40B4-BE49-F238E27FC236}">
                      <a16:creationId xmlns:a16="http://schemas.microsoft.com/office/drawing/2014/main" id="{1CF2629A-DC29-483B-B684-DE8C2A32B48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Smiley Face 291">
                  <a:extLst>
                    <a:ext uri="{FF2B5EF4-FFF2-40B4-BE49-F238E27FC236}">
                      <a16:creationId xmlns:a16="http://schemas.microsoft.com/office/drawing/2014/main" id="{3AC1C8A8-BF76-472B-87B1-36FD8ADF6F4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7" name="Group 136">
                <a:extLst>
                  <a:ext uri="{FF2B5EF4-FFF2-40B4-BE49-F238E27FC236}">
                    <a16:creationId xmlns:a16="http://schemas.microsoft.com/office/drawing/2014/main" id="{28A5EAC8-7B0D-4AFF-9086-C883A4612372}"/>
                  </a:ext>
                </a:extLst>
              </p:cNvPr>
              <p:cNvGrpSpPr/>
              <p:nvPr/>
            </p:nvGrpSpPr>
            <p:grpSpPr>
              <a:xfrm>
                <a:off x="2513906" y="153098"/>
                <a:ext cx="662730" cy="6539217"/>
                <a:chOff x="2090257" y="151002"/>
                <a:chExt cx="662730" cy="6539217"/>
              </a:xfrm>
              <a:grpFill/>
            </p:grpSpPr>
            <p:sp>
              <p:nvSpPr>
                <p:cNvPr id="273" name="Smiley Face 272">
                  <a:extLst>
                    <a:ext uri="{FF2B5EF4-FFF2-40B4-BE49-F238E27FC236}">
                      <a16:creationId xmlns:a16="http://schemas.microsoft.com/office/drawing/2014/main" id="{E5028FAF-6C1E-4365-9228-DA9A81CF864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4" name="Smiley Face 273">
                  <a:extLst>
                    <a:ext uri="{FF2B5EF4-FFF2-40B4-BE49-F238E27FC236}">
                      <a16:creationId xmlns:a16="http://schemas.microsoft.com/office/drawing/2014/main" id="{AFD9FC3F-F668-4ED9-96FB-3760F153E13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5" name="Smiley Face 274">
                  <a:extLst>
                    <a:ext uri="{FF2B5EF4-FFF2-40B4-BE49-F238E27FC236}">
                      <a16:creationId xmlns:a16="http://schemas.microsoft.com/office/drawing/2014/main" id="{A438C42D-4531-4871-9D51-C1C35F90E66F}"/>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6" name="Smiley Face 275">
                  <a:extLst>
                    <a:ext uri="{FF2B5EF4-FFF2-40B4-BE49-F238E27FC236}">
                      <a16:creationId xmlns:a16="http://schemas.microsoft.com/office/drawing/2014/main" id="{206958E9-36E2-40A8-95EF-AC41AED06E61}"/>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Smiley Face 276">
                  <a:extLst>
                    <a:ext uri="{FF2B5EF4-FFF2-40B4-BE49-F238E27FC236}">
                      <a16:creationId xmlns:a16="http://schemas.microsoft.com/office/drawing/2014/main" id="{4328D4B0-362F-4780-9ADB-9828B00EA1B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Smiley Face 277">
                  <a:extLst>
                    <a:ext uri="{FF2B5EF4-FFF2-40B4-BE49-F238E27FC236}">
                      <a16:creationId xmlns:a16="http://schemas.microsoft.com/office/drawing/2014/main" id="{B83751B2-CB08-4B06-ABEE-DB9A2FE15CC6}"/>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Smiley Face 278">
                  <a:extLst>
                    <a:ext uri="{FF2B5EF4-FFF2-40B4-BE49-F238E27FC236}">
                      <a16:creationId xmlns:a16="http://schemas.microsoft.com/office/drawing/2014/main" id="{F344A8F0-31D7-4154-84BF-3B4917E55912}"/>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Smiley Face 279">
                  <a:extLst>
                    <a:ext uri="{FF2B5EF4-FFF2-40B4-BE49-F238E27FC236}">
                      <a16:creationId xmlns:a16="http://schemas.microsoft.com/office/drawing/2014/main" id="{F6038EBB-4456-4D42-92F1-CFF94310BCC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1" name="Smiley Face 280">
                  <a:extLst>
                    <a:ext uri="{FF2B5EF4-FFF2-40B4-BE49-F238E27FC236}">
                      <a16:creationId xmlns:a16="http://schemas.microsoft.com/office/drawing/2014/main" id="{7D93E36C-85A1-4FFC-BB68-C3FCC058B325}"/>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2" name="Smiley Face 281">
                  <a:extLst>
                    <a:ext uri="{FF2B5EF4-FFF2-40B4-BE49-F238E27FC236}">
                      <a16:creationId xmlns:a16="http://schemas.microsoft.com/office/drawing/2014/main" id="{1E760879-0E75-46E8-A6ED-B8E2D57CFC08}"/>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8" name="Group 137">
                <a:extLst>
                  <a:ext uri="{FF2B5EF4-FFF2-40B4-BE49-F238E27FC236}">
                    <a16:creationId xmlns:a16="http://schemas.microsoft.com/office/drawing/2014/main" id="{77A071C0-33B5-4007-8BC8-CF90A1DCD200}"/>
                  </a:ext>
                </a:extLst>
              </p:cNvPr>
              <p:cNvGrpSpPr/>
              <p:nvPr/>
            </p:nvGrpSpPr>
            <p:grpSpPr>
              <a:xfrm>
                <a:off x="4524464" y="151002"/>
                <a:ext cx="662730" cy="6539217"/>
                <a:chOff x="2090257" y="151002"/>
                <a:chExt cx="662730" cy="6539217"/>
              </a:xfrm>
              <a:grpFill/>
            </p:grpSpPr>
            <p:sp>
              <p:nvSpPr>
                <p:cNvPr id="263" name="Smiley Face 262">
                  <a:extLst>
                    <a:ext uri="{FF2B5EF4-FFF2-40B4-BE49-F238E27FC236}">
                      <a16:creationId xmlns:a16="http://schemas.microsoft.com/office/drawing/2014/main" id="{E7EB4261-AD5E-4F80-B2E6-3BE9CDE87DA4}"/>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Smiley Face 263">
                  <a:extLst>
                    <a:ext uri="{FF2B5EF4-FFF2-40B4-BE49-F238E27FC236}">
                      <a16:creationId xmlns:a16="http://schemas.microsoft.com/office/drawing/2014/main" id="{5E902D27-B3A1-4BFD-B141-10A0980FA602}"/>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5" name="Smiley Face 264">
                  <a:extLst>
                    <a:ext uri="{FF2B5EF4-FFF2-40B4-BE49-F238E27FC236}">
                      <a16:creationId xmlns:a16="http://schemas.microsoft.com/office/drawing/2014/main" id="{01B4B5D1-E153-41B6-8829-2372D3E3C43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Smiley Face 265">
                  <a:extLst>
                    <a:ext uri="{FF2B5EF4-FFF2-40B4-BE49-F238E27FC236}">
                      <a16:creationId xmlns:a16="http://schemas.microsoft.com/office/drawing/2014/main" id="{D6E0390D-D5A2-4ABD-8CF1-3348211BA3E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Smiley Face 266">
                  <a:extLst>
                    <a:ext uri="{FF2B5EF4-FFF2-40B4-BE49-F238E27FC236}">
                      <a16:creationId xmlns:a16="http://schemas.microsoft.com/office/drawing/2014/main" id="{DF61901E-B90B-426F-AE45-4C970C2EC8B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Smiley Face 267">
                  <a:extLst>
                    <a:ext uri="{FF2B5EF4-FFF2-40B4-BE49-F238E27FC236}">
                      <a16:creationId xmlns:a16="http://schemas.microsoft.com/office/drawing/2014/main" id="{653A8C5A-530B-4F04-84AE-F242EE62962D}"/>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Smiley Face 268">
                  <a:extLst>
                    <a:ext uri="{FF2B5EF4-FFF2-40B4-BE49-F238E27FC236}">
                      <a16:creationId xmlns:a16="http://schemas.microsoft.com/office/drawing/2014/main" id="{095F03A4-0551-423D-8034-937A6E352B10}"/>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Smiley Face 269">
                  <a:extLst>
                    <a:ext uri="{FF2B5EF4-FFF2-40B4-BE49-F238E27FC236}">
                      <a16:creationId xmlns:a16="http://schemas.microsoft.com/office/drawing/2014/main" id="{CF6A1777-09C4-4857-BBA6-1CD125E4E29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1" name="Smiley Face 270">
                  <a:extLst>
                    <a:ext uri="{FF2B5EF4-FFF2-40B4-BE49-F238E27FC236}">
                      <a16:creationId xmlns:a16="http://schemas.microsoft.com/office/drawing/2014/main" id="{07D7098E-78AA-4C92-B42B-C7940F3645EC}"/>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Smiley Face 271">
                  <a:extLst>
                    <a:ext uri="{FF2B5EF4-FFF2-40B4-BE49-F238E27FC236}">
                      <a16:creationId xmlns:a16="http://schemas.microsoft.com/office/drawing/2014/main" id="{4A8C31D8-0D78-416E-80D9-95FF7B30236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9" name="Group 138">
                <a:extLst>
                  <a:ext uri="{FF2B5EF4-FFF2-40B4-BE49-F238E27FC236}">
                    <a16:creationId xmlns:a16="http://schemas.microsoft.com/office/drawing/2014/main" id="{FFDC25CC-D24F-4A41-BEDF-3C82F047E488}"/>
                  </a:ext>
                </a:extLst>
              </p:cNvPr>
              <p:cNvGrpSpPr/>
              <p:nvPr/>
            </p:nvGrpSpPr>
            <p:grpSpPr>
              <a:xfrm>
                <a:off x="5187194" y="151002"/>
                <a:ext cx="662730" cy="6539217"/>
                <a:chOff x="2090257" y="151002"/>
                <a:chExt cx="662730" cy="6539217"/>
              </a:xfrm>
              <a:grpFill/>
            </p:grpSpPr>
            <p:sp>
              <p:nvSpPr>
                <p:cNvPr id="140" name="Smiley Face 139">
                  <a:extLst>
                    <a:ext uri="{FF2B5EF4-FFF2-40B4-BE49-F238E27FC236}">
                      <a16:creationId xmlns:a16="http://schemas.microsoft.com/office/drawing/2014/main" id="{4BE53209-8831-4E3B-B4FB-A819EE6285A0}"/>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Smiley Face 140">
                  <a:extLst>
                    <a:ext uri="{FF2B5EF4-FFF2-40B4-BE49-F238E27FC236}">
                      <a16:creationId xmlns:a16="http://schemas.microsoft.com/office/drawing/2014/main" id="{DC72D2B7-AAFA-411E-A09F-A73C0FF3644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2" name="Smiley Face 141">
                  <a:extLst>
                    <a:ext uri="{FF2B5EF4-FFF2-40B4-BE49-F238E27FC236}">
                      <a16:creationId xmlns:a16="http://schemas.microsoft.com/office/drawing/2014/main" id="{63A71E26-532B-4060-B2CE-C57A4D7545A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6" name="Smiley Face 255">
                  <a:extLst>
                    <a:ext uri="{FF2B5EF4-FFF2-40B4-BE49-F238E27FC236}">
                      <a16:creationId xmlns:a16="http://schemas.microsoft.com/office/drawing/2014/main" id="{D48CA880-904B-49E7-BA57-AEE43CE6E9E3}"/>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7" name="Smiley Face 256">
                  <a:extLst>
                    <a:ext uri="{FF2B5EF4-FFF2-40B4-BE49-F238E27FC236}">
                      <a16:creationId xmlns:a16="http://schemas.microsoft.com/office/drawing/2014/main" id="{295C1217-E8CA-4408-9374-D76470952496}"/>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8" name="Smiley Face 257">
                  <a:extLst>
                    <a:ext uri="{FF2B5EF4-FFF2-40B4-BE49-F238E27FC236}">
                      <a16:creationId xmlns:a16="http://schemas.microsoft.com/office/drawing/2014/main" id="{39D1BA6C-E33D-4156-AD8B-DEFA007924B6}"/>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9" name="Smiley Face 258">
                  <a:extLst>
                    <a:ext uri="{FF2B5EF4-FFF2-40B4-BE49-F238E27FC236}">
                      <a16:creationId xmlns:a16="http://schemas.microsoft.com/office/drawing/2014/main" id="{64FCB29D-5824-4CC0-ADD5-C9A99B3B1CD1}"/>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0" name="Smiley Face 259">
                  <a:extLst>
                    <a:ext uri="{FF2B5EF4-FFF2-40B4-BE49-F238E27FC236}">
                      <a16:creationId xmlns:a16="http://schemas.microsoft.com/office/drawing/2014/main" id="{C8740630-2060-4A52-885C-1AEA27AA086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1" name="Smiley Face 260">
                  <a:extLst>
                    <a:ext uri="{FF2B5EF4-FFF2-40B4-BE49-F238E27FC236}">
                      <a16:creationId xmlns:a16="http://schemas.microsoft.com/office/drawing/2014/main" id="{B2E0979E-DBFD-4E47-9174-07A35C8A0972}"/>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Smiley Face 261">
                  <a:extLst>
                    <a:ext uri="{FF2B5EF4-FFF2-40B4-BE49-F238E27FC236}">
                      <a16:creationId xmlns:a16="http://schemas.microsoft.com/office/drawing/2014/main" id="{EFFEDF94-567A-4E0C-9886-2494662359D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cxnSp>
        <p:nvCxnSpPr>
          <p:cNvPr id="358" name="Straight Arrow Connector 357">
            <a:extLst>
              <a:ext uri="{FF2B5EF4-FFF2-40B4-BE49-F238E27FC236}">
                <a16:creationId xmlns:a16="http://schemas.microsoft.com/office/drawing/2014/main" id="{04B3881E-3C31-4DAD-AA85-24E81FD4A45D}"/>
              </a:ext>
            </a:extLst>
          </p:cNvPr>
          <p:cNvCxnSpPr>
            <a:cxnSpLocks/>
          </p:cNvCxnSpPr>
          <p:nvPr/>
        </p:nvCxnSpPr>
        <p:spPr>
          <a:xfrm flipH="1" flipV="1">
            <a:off x="4164807" y="1216739"/>
            <a:ext cx="15307" cy="3694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9" name="Straight Arrow Connector 358">
            <a:extLst>
              <a:ext uri="{FF2B5EF4-FFF2-40B4-BE49-F238E27FC236}">
                <a16:creationId xmlns:a16="http://schemas.microsoft.com/office/drawing/2014/main" id="{686D532C-A90B-48DA-8D4B-DE43145BF393}"/>
              </a:ext>
            </a:extLst>
          </p:cNvPr>
          <p:cNvCxnSpPr>
            <a:cxnSpLocks/>
          </p:cNvCxnSpPr>
          <p:nvPr/>
        </p:nvCxnSpPr>
        <p:spPr>
          <a:xfrm flipV="1">
            <a:off x="4427409" y="1230444"/>
            <a:ext cx="303073" cy="3154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0" name="Straight Arrow Connector 359">
            <a:extLst>
              <a:ext uri="{FF2B5EF4-FFF2-40B4-BE49-F238E27FC236}">
                <a16:creationId xmlns:a16="http://schemas.microsoft.com/office/drawing/2014/main" id="{A021DE3A-D3F1-48CF-A1A8-AA2ACB43543B}"/>
              </a:ext>
            </a:extLst>
          </p:cNvPr>
          <p:cNvCxnSpPr>
            <a:cxnSpLocks/>
          </p:cNvCxnSpPr>
          <p:nvPr/>
        </p:nvCxnSpPr>
        <p:spPr>
          <a:xfrm>
            <a:off x="4404049" y="1763486"/>
            <a:ext cx="326433" cy="16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1" name="Straight Arrow Connector 360">
            <a:extLst>
              <a:ext uri="{FF2B5EF4-FFF2-40B4-BE49-F238E27FC236}">
                <a16:creationId xmlns:a16="http://schemas.microsoft.com/office/drawing/2014/main" id="{DDCBB7EA-BD64-4A02-8B0D-DA8827E862F3}"/>
              </a:ext>
            </a:extLst>
          </p:cNvPr>
          <p:cNvCxnSpPr>
            <a:cxnSpLocks/>
          </p:cNvCxnSpPr>
          <p:nvPr/>
        </p:nvCxnSpPr>
        <p:spPr>
          <a:xfrm flipH="1">
            <a:off x="3640388" y="1763486"/>
            <a:ext cx="3904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2" name="Straight Arrow Connector 361">
            <a:extLst>
              <a:ext uri="{FF2B5EF4-FFF2-40B4-BE49-F238E27FC236}">
                <a16:creationId xmlns:a16="http://schemas.microsoft.com/office/drawing/2014/main" id="{47F2EC9E-5E85-4ED1-A498-2DD48F192E93}"/>
              </a:ext>
            </a:extLst>
          </p:cNvPr>
          <p:cNvCxnSpPr>
            <a:cxnSpLocks/>
          </p:cNvCxnSpPr>
          <p:nvPr/>
        </p:nvCxnSpPr>
        <p:spPr>
          <a:xfrm flipH="1">
            <a:off x="3655716" y="1884784"/>
            <a:ext cx="431092" cy="423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3" name="Straight Arrow Connector 362">
            <a:extLst>
              <a:ext uri="{FF2B5EF4-FFF2-40B4-BE49-F238E27FC236}">
                <a16:creationId xmlns:a16="http://schemas.microsoft.com/office/drawing/2014/main" id="{B7CC3F49-5130-4844-8C21-DE127824FC71}"/>
              </a:ext>
            </a:extLst>
          </p:cNvPr>
          <p:cNvCxnSpPr>
            <a:cxnSpLocks/>
          </p:cNvCxnSpPr>
          <p:nvPr/>
        </p:nvCxnSpPr>
        <p:spPr>
          <a:xfrm>
            <a:off x="4180114" y="1894114"/>
            <a:ext cx="12985" cy="420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4" name="Straight Arrow Connector 363">
            <a:extLst>
              <a:ext uri="{FF2B5EF4-FFF2-40B4-BE49-F238E27FC236}">
                <a16:creationId xmlns:a16="http://schemas.microsoft.com/office/drawing/2014/main" id="{B69B83F2-FC2A-4A7E-8BEF-4A9D0DD761F9}"/>
              </a:ext>
            </a:extLst>
          </p:cNvPr>
          <p:cNvCxnSpPr>
            <a:cxnSpLocks/>
          </p:cNvCxnSpPr>
          <p:nvPr/>
        </p:nvCxnSpPr>
        <p:spPr>
          <a:xfrm flipH="1" flipV="1">
            <a:off x="3640388" y="1216739"/>
            <a:ext cx="318401" cy="329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5" name="Straight Arrow Connector 364">
            <a:extLst>
              <a:ext uri="{FF2B5EF4-FFF2-40B4-BE49-F238E27FC236}">
                <a16:creationId xmlns:a16="http://schemas.microsoft.com/office/drawing/2014/main" id="{7B9ABEAB-0C49-41D4-8EF5-C3AFA99793BC}"/>
              </a:ext>
            </a:extLst>
          </p:cNvPr>
          <p:cNvCxnSpPr>
            <a:cxnSpLocks/>
          </p:cNvCxnSpPr>
          <p:nvPr/>
        </p:nvCxnSpPr>
        <p:spPr>
          <a:xfrm>
            <a:off x="4310743" y="1884784"/>
            <a:ext cx="382173" cy="430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6" name="Rectangle 365">
            <a:extLst>
              <a:ext uri="{FF2B5EF4-FFF2-40B4-BE49-F238E27FC236}">
                <a16:creationId xmlns:a16="http://schemas.microsoft.com/office/drawing/2014/main" id="{1AF6AFCC-A675-4A76-A97C-FA84B474B7C2}"/>
              </a:ext>
            </a:extLst>
          </p:cNvPr>
          <p:cNvSpPr/>
          <p:nvPr/>
        </p:nvSpPr>
        <p:spPr>
          <a:xfrm>
            <a:off x="3176636" y="794857"/>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67" name="Table 137">
            <a:extLst>
              <a:ext uri="{FF2B5EF4-FFF2-40B4-BE49-F238E27FC236}">
                <a16:creationId xmlns:a16="http://schemas.microsoft.com/office/drawing/2014/main" id="{CCAFED11-39C2-4BBF-A098-CB1B7B099DD6}"/>
              </a:ext>
            </a:extLst>
          </p:cNvPr>
          <p:cNvGraphicFramePr>
            <a:graphicFrameLocks noGrp="1"/>
          </p:cNvGraphicFramePr>
          <p:nvPr>
            <p:extLst>
              <p:ext uri="{D42A27DB-BD31-4B8C-83A1-F6EECF244321}">
                <p14:modId xmlns:p14="http://schemas.microsoft.com/office/powerpoint/2010/main" val="536306666"/>
              </p:ext>
            </p:extLst>
          </p:nvPr>
        </p:nvGraphicFramePr>
        <p:xfrm>
          <a:off x="9565264" y="3582059"/>
          <a:ext cx="2248784" cy="1219200"/>
        </p:xfrm>
        <a:graphic>
          <a:graphicData uri="http://schemas.openxmlformats.org/drawingml/2006/table">
            <a:tbl>
              <a:tblPr firstRow="1" bandRow="1">
                <a:tableStyleId>{93296810-A885-4BE3-A3E7-6D5BEEA58F35}</a:tableStyleId>
              </a:tblPr>
              <a:tblGrid>
                <a:gridCol w="1124392">
                  <a:extLst>
                    <a:ext uri="{9D8B030D-6E8A-4147-A177-3AD203B41FA5}">
                      <a16:colId xmlns:a16="http://schemas.microsoft.com/office/drawing/2014/main" val="1608839029"/>
                    </a:ext>
                  </a:extLst>
                </a:gridCol>
                <a:gridCol w="1124392">
                  <a:extLst>
                    <a:ext uri="{9D8B030D-6E8A-4147-A177-3AD203B41FA5}">
                      <a16:colId xmlns:a16="http://schemas.microsoft.com/office/drawing/2014/main" val="3264504599"/>
                    </a:ext>
                  </a:extLst>
                </a:gridCol>
              </a:tblGrid>
              <a:tr h="639159">
                <a:tc>
                  <a:txBody>
                    <a:bodyPr/>
                    <a:lstStyle/>
                    <a:p>
                      <a:r>
                        <a:rPr lang="en-GB" dirty="0"/>
                        <a:t>Person </a:t>
                      </a:r>
                    </a:p>
                  </a:txBody>
                  <a:tcPr>
                    <a:solidFill>
                      <a:srgbClr val="F37518"/>
                    </a:solidFill>
                  </a:tcPr>
                </a:tc>
                <a:tc>
                  <a:txBody>
                    <a:bodyPr/>
                    <a:lstStyle/>
                    <a:p>
                      <a:r>
                        <a:rPr lang="en-GB" dirty="0"/>
                        <a:t>Number of new infections</a:t>
                      </a:r>
                    </a:p>
                  </a:txBody>
                  <a:tcPr>
                    <a:solidFill>
                      <a:srgbClr val="F37518"/>
                    </a:solidFill>
                  </a:tcPr>
                </a:tc>
                <a:extLst>
                  <a:ext uri="{0D108BD9-81ED-4DB2-BD59-A6C34878D82A}">
                    <a16:rowId xmlns:a16="http://schemas.microsoft.com/office/drawing/2014/main" val="2337823443"/>
                  </a:ext>
                </a:extLst>
              </a:tr>
              <a:tr h="259214">
                <a:tc>
                  <a:txBody>
                    <a:bodyPr/>
                    <a:lstStyle/>
                    <a:p>
                      <a:r>
                        <a:rPr lang="en-GB" sz="1400" b="1" dirty="0"/>
                        <a:t>1</a:t>
                      </a:r>
                    </a:p>
                  </a:txBody>
                  <a:tcPr>
                    <a:solidFill>
                      <a:srgbClr val="F37518">
                        <a:alpha val="50000"/>
                      </a:srgbClr>
                    </a:solidFill>
                  </a:tcPr>
                </a:tc>
                <a:tc>
                  <a:txBody>
                    <a:bodyPr/>
                    <a:lstStyle/>
                    <a:p>
                      <a:r>
                        <a:rPr lang="en-GB" sz="1400" b="1" dirty="0"/>
                        <a:t>4</a:t>
                      </a:r>
                    </a:p>
                  </a:txBody>
                  <a:tcPr>
                    <a:solidFill>
                      <a:srgbClr val="F37518">
                        <a:alpha val="50000"/>
                      </a:srgbClr>
                    </a:solidFill>
                  </a:tcPr>
                </a:tc>
                <a:extLst>
                  <a:ext uri="{0D108BD9-81ED-4DB2-BD59-A6C34878D82A}">
                    <a16:rowId xmlns:a16="http://schemas.microsoft.com/office/drawing/2014/main" val="128045933"/>
                  </a:ext>
                </a:extLst>
              </a:tr>
            </a:tbl>
          </a:graphicData>
        </a:graphic>
      </p:graphicFrame>
      <p:sp>
        <p:nvSpPr>
          <p:cNvPr id="368" name="TextBox 367">
            <a:extLst>
              <a:ext uri="{FF2B5EF4-FFF2-40B4-BE49-F238E27FC236}">
                <a16:creationId xmlns:a16="http://schemas.microsoft.com/office/drawing/2014/main" id="{87BBF927-0361-4EFC-B1E6-EBCA5667407B}"/>
              </a:ext>
            </a:extLst>
          </p:cNvPr>
          <p:cNvSpPr txBox="1"/>
          <p:nvPr/>
        </p:nvSpPr>
        <p:spPr>
          <a:xfrm>
            <a:off x="9501245" y="2505670"/>
            <a:ext cx="2491979" cy="923330"/>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A coin was tossed to see if a person was infected or not</a:t>
            </a:r>
          </a:p>
        </p:txBody>
      </p:sp>
      <p:cxnSp>
        <p:nvCxnSpPr>
          <p:cNvPr id="370" name="Straight Arrow Connector 369">
            <a:extLst>
              <a:ext uri="{FF2B5EF4-FFF2-40B4-BE49-F238E27FC236}">
                <a16:creationId xmlns:a16="http://schemas.microsoft.com/office/drawing/2014/main" id="{531AFB66-281C-4B70-8EC9-E2C9506C3DF9}"/>
              </a:ext>
            </a:extLst>
          </p:cNvPr>
          <p:cNvCxnSpPr>
            <a:cxnSpLocks/>
          </p:cNvCxnSpPr>
          <p:nvPr/>
        </p:nvCxnSpPr>
        <p:spPr>
          <a:xfrm>
            <a:off x="9936480" y="1307889"/>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545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0" name="Group 129">
            <a:extLst>
              <a:ext uri="{FF2B5EF4-FFF2-40B4-BE49-F238E27FC236}">
                <a16:creationId xmlns:a16="http://schemas.microsoft.com/office/drawing/2014/main" id="{51B68CE2-02DF-41FF-8B9E-D5B85F883425}"/>
              </a:ext>
            </a:extLst>
          </p:cNvPr>
          <p:cNvGrpSpPr/>
          <p:nvPr/>
        </p:nvGrpSpPr>
        <p:grpSpPr>
          <a:xfrm>
            <a:off x="2513906" y="148906"/>
            <a:ext cx="6672036" cy="6543409"/>
            <a:chOff x="2513906" y="148906"/>
            <a:chExt cx="6672036" cy="6543409"/>
          </a:xfrm>
          <a:noFill/>
        </p:grpSpPr>
        <p:grpSp>
          <p:nvGrpSpPr>
            <p:cNvPr id="133" name="Group 132">
              <a:extLst>
                <a:ext uri="{FF2B5EF4-FFF2-40B4-BE49-F238E27FC236}">
                  <a16:creationId xmlns:a16="http://schemas.microsoft.com/office/drawing/2014/main" id="{A9587460-A14D-4CEF-84EE-C27EE4CD210F}"/>
                </a:ext>
              </a:extLst>
            </p:cNvPr>
            <p:cNvGrpSpPr/>
            <p:nvPr/>
          </p:nvGrpSpPr>
          <p:grpSpPr>
            <a:xfrm>
              <a:off x="2513906" y="151002"/>
              <a:ext cx="3336018" cy="6541313"/>
              <a:chOff x="2513906" y="151002"/>
              <a:chExt cx="3336018" cy="6541313"/>
            </a:xfrm>
            <a:grpFill/>
          </p:grpSpPr>
          <p:grpSp>
            <p:nvGrpSpPr>
              <p:cNvPr id="194" name="Group 193">
                <a:extLst>
                  <a:ext uri="{FF2B5EF4-FFF2-40B4-BE49-F238E27FC236}">
                    <a16:creationId xmlns:a16="http://schemas.microsoft.com/office/drawing/2014/main" id="{423EE294-C4D7-4B73-B046-FCBCB288B202}"/>
                  </a:ext>
                </a:extLst>
              </p:cNvPr>
              <p:cNvGrpSpPr/>
              <p:nvPr/>
            </p:nvGrpSpPr>
            <p:grpSpPr>
              <a:xfrm>
                <a:off x="3861734" y="151002"/>
                <a:ext cx="662730" cy="6539217"/>
                <a:chOff x="2090257" y="151002"/>
                <a:chExt cx="662730" cy="6539217"/>
              </a:xfrm>
              <a:grpFill/>
            </p:grpSpPr>
            <p:sp>
              <p:nvSpPr>
                <p:cNvPr id="239" name="Smiley Face 238">
                  <a:extLst>
                    <a:ext uri="{FF2B5EF4-FFF2-40B4-BE49-F238E27FC236}">
                      <a16:creationId xmlns:a16="http://schemas.microsoft.com/office/drawing/2014/main" id="{4245A3D6-3285-426E-A547-503AC3E9D5B6}"/>
                    </a:ext>
                  </a:extLst>
                </p:cNvPr>
                <p:cNvSpPr/>
                <p:nvPr/>
              </p:nvSpPr>
              <p:spPr>
                <a:xfrm>
                  <a:off x="2090257" y="151002"/>
                  <a:ext cx="662730" cy="645951"/>
                </a:xfrm>
                <a:prstGeom prst="smileyFace">
                  <a:avLst/>
                </a:prstGeom>
                <a:solidFill>
                  <a:schemeClr val="accent6">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a:t>
                  </a:r>
                </a:p>
              </p:txBody>
            </p:sp>
            <p:sp>
              <p:nvSpPr>
                <p:cNvPr id="240" name="Smiley Face 239">
                  <a:extLst>
                    <a:ext uri="{FF2B5EF4-FFF2-40B4-BE49-F238E27FC236}">
                      <a16:creationId xmlns:a16="http://schemas.microsoft.com/office/drawing/2014/main" id="{8F644EB3-6950-4B6D-9BCB-85BCC5FD4520}"/>
                    </a:ext>
                  </a:extLst>
                </p:cNvPr>
                <p:cNvSpPr/>
                <p:nvPr/>
              </p:nvSpPr>
              <p:spPr>
                <a:xfrm>
                  <a:off x="2090257" y="796953"/>
                  <a:ext cx="662730" cy="645951"/>
                </a:xfrm>
                <a:prstGeom prst="smileyFace">
                  <a:avLst/>
                </a:prstGeom>
                <a:solidFill>
                  <a:schemeClr val="accent6">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8</a:t>
                  </a:r>
                </a:p>
              </p:txBody>
            </p:sp>
            <p:sp>
              <p:nvSpPr>
                <p:cNvPr id="241" name="Smiley Face 240">
                  <a:extLst>
                    <a:ext uri="{FF2B5EF4-FFF2-40B4-BE49-F238E27FC236}">
                      <a16:creationId xmlns:a16="http://schemas.microsoft.com/office/drawing/2014/main" id="{85DF9684-778D-428F-BE86-6C79F62E8CA8}"/>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242" name="Smiley Face 241">
                  <a:extLst>
                    <a:ext uri="{FF2B5EF4-FFF2-40B4-BE49-F238E27FC236}">
                      <a16:creationId xmlns:a16="http://schemas.microsoft.com/office/drawing/2014/main" id="{13717788-10BF-47FB-9389-B213FFF30B9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3" name="Smiley Face 242">
                  <a:extLst>
                    <a:ext uri="{FF2B5EF4-FFF2-40B4-BE49-F238E27FC236}">
                      <a16:creationId xmlns:a16="http://schemas.microsoft.com/office/drawing/2014/main" id="{51CF34F6-5353-4994-BFC9-179492FC7F0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4" name="Smiley Face 243">
                  <a:extLst>
                    <a:ext uri="{FF2B5EF4-FFF2-40B4-BE49-F238E27FC236}">
                      <a16:creationId xmlns:a16="http://schemas.microsoft.com/office/drawing/2014/main" id="{3604B709-9A1F-47ED-A9F0-3E63180241F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5" name="Smiley Face 244">
                  <a:extLst>
                    <a:ext uri="{FF2B5EF4-FFF2-40B4-BE49-F238E27FC236}">
                      <a16:creationId xmlns:a16="http://schemas.microsoft.com/office/drawing/2014/main" id="{9D131BE7-624D-4624-BD49-37EA5FADCA91}"/>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6" name="Smiley Face 245">
                  <a:extLst>
                    <a:ext uri="{FF2B5EF4-FFF2-40B4-BE49-F238E27FC236}">
                      <a16:creationId xmlns:a16="http://schemas.microsoft.com/office/drawing/2014/main" id="{2BADDE33-E486-4FF3-8800-C7035CFF15DF}"/>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7" name="Smiley Face 246">
                  <a:extLst>
                    <a:ext uri="{FF2B5EF4-FFF2-40B4-BE49-F238E27FC236}">
                      <a16:creationId xmlns:a16="http://schemas.microsoft.com/office/drawing/2014/main" id="{1199A9AC-A2F8-432B-827A-0FA01AAF9BF8}"/>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8" name="Smiley Face 247">
                  <a:extLst>
                    <a:ext uri="{FF2B5EF4-FFF2-40B4-BE49-F238E27FC236}">
                      <a16:creationId xmlns:a16="http://schemas.microsoft.com/office/drawing/2014/main" id="{E1399A99-B2E9-4BC4-8623-C085D3B7F1A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5" name="Group 194">
                <a:extLst>
                  <a:ext uri="{FF2B5EF4-FFF2-40B4-BE49-F238E27FC236}">
                    <a16:creationId xmlns:a16="http://schemas.microsoft.com/office/drawing/2014/main" id="{D184FF2B-8601-440B-925B-5779B3D04DE5}"/>
                  </a:ext>
                </a:extLst>
              </p:cNvPr>
              <p:cNvGrpSpPr/>
              <p:nvPr/>
            </p:nvGrpSpPr>
            <p:grpSpPr>
              <a:xfrm>
                <a:off x="3187820" y="151002"/>
                <a:ext cx="662730" cy="6539217"/>
                <a:chOff x="2090257" y="151002"/>
                <a:chExt cx="662730" cy="6539217"/>
              </a:xfrm>
              <a:grpFill/>
            </p:grpSpPr>
            <p:sp>
              <p:nvSpPr>
                <p:cNvPr id="229" name="Smiley Face 228">
                  <a:extLst>
                    <a:ext uri="{FF2B5EF4-FFF2-40B4-BE49-F238E27FC236}">
                      <a16:creationId xmlns:a16="http://schemas.microsoft.com/office/drawing/2014/main" id="{ED189EBA-B844-4D1E-9690-E57971FE68E5}"/>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0" name="Smiley Face 229">
                  <a:extLst>
                    <a:ext uri="{FF2B5EF4-FFF2-40B4-BE49-F238E27FC236}">
                      <a16:creationId xmlns:a16="http://schemas.microsoft.com/office/drawing/2014/main" id="{28E65AE5-E51E-4DAC-8B87-665A69AA583D}"/>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1" name="Smiley Face 230">
                  <a:extLst>
                    <a:ext uri="{FF2B5EF4-FFF2-40B4-BE49-F238E27FC236}">
                      <a16:creationId xmlns:a16="http://schemas.microsoft.com/office/drawing/2014/main" id="{23E6096C-ACCD-40F6-BE8D-8B65A3DE0653}"/>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
              <p:nvSpPr>
                <p:cNvPr id="232" name="Smiley Face 231">
                  <a:extLst>
                    <a:ext uri="{FF2B5EF4-FFF2-40B4-BE49-F238E27FC236}">
                      <a16:creationId xmlns:a16="http://schemas.microsoft.com/office/drawing/2014/main" id="{1FE74BB1-6918-49A7-ABAF-799689D2B3B1}"/>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sp>
              <p:nvSpPr>
                <p:cNvPr id="233" name="Smiley Face 232">
                  <a:extLst>
                    <a:ext uri="{FF2B5EF4-FFF2-40B4-BE49-F238E27FC236}">
                      <a16:creationId xmlns:a16="http://schemas.microsoft.com/office/drawing/2014/main" id="{20EEF1B2-4650-4A96-AFAC-B29536F77785}"/>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4" name="Smiley Face 233">
                  <a:extLst>
                    <a:ext uri="{FF2B5EF4-FFF2-40B4-BE49-F238E27FC236}">
                      <a16:creationId xmlns:a16="http://schemas.microsoft.com/office/drawing/2014/main" id="{E7EA1911-DC7C-4967-B46D-7BA619E93230}"/>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5" name="Smiley Face 234">
                  <a:extLst>
                    <a:ext uri="{FF2B5EF4-FFF2-40B4-BE49-F238E27FC236}">
                      <a16:creationId xmlns:a16="http://schemas.microsoft.com/office/drawing/2014/main" id="{A063E798-320A-4808-ABEE-96F3B871777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6" name="Smiley Face 235">
                  <a:extLst>
                    <a:ext uri="{FF2B5EF4-FFF2-40B4-BE49-F238E27FC236}">
                      <a16:creationId xmlns:a16="http://schemas.microsoft.com/office/drawing/2014/main" id="{7C316DED-6F1B-4C5A-8D46-6D37DDD602B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7" name="Smiley Face 236">
                  <a:extLst>
                    <a:ext uri="{FF2B5EF4-FFF2-40B4-BE49-F238E27FC236}">
                      <a16:creationId xmlns:a16="http://schemas.microsoft.com/office/drawing/2014/main" id="{7FB720AD-C11E-4697-AFCF-06531259A24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8" name="Smiley Face 237">
                  <a:extLst>
                    <a:ext uri="{FF2B5EF4-FFF2-40B4-BE49-F238E27FC236}">
                      <a16:creationId xmlns:a16="http://schemas.microsoft.com/office/drawing/2014/main" id="{8D6441ED-7E47-45DA-B7FF-A38623A6DCE4}"/>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6" name="Group 195">
                <a:extLst>
                  <a:ext uri="{FF2B5EF4-FFF2-40B4-BE49-F238E27FC236}">
                    <a16:creationId xmlns:a16="http://schemas.microsoft.com/office/drawing/2014/main" id="{2CCE665E-9260-489D-BC3D-AF4557780CB0}"/>
                  </a:ext>
                </a:extLst>
              </p:cNvPr>
              <p:cNvGrpSpPr/>
              <p:nvPr/>
            </p:nvGrpSpPr>
            <p:grpSpPr>
              <a:xfrm>
                <a:off x="2513906" y="153098"/>
                <a:ext cx="662730" cy="6539217"/>
                <a:chOff x="2090257" y="151002"/>
                <a:chExt cx="662730" cy="6539217"/>
              </a:xfrm>
              <a:grpFill/>
            </p:grpSpPr>
            <p:sp>
              <p:nvSpPr>
                <p:cNvPr id="219" name="Smiley Face 218">
                  <a:extLst>
                    <a:ext uri="{FF2B5EF4-FFF2-40B4-BE49-F238E27FC236}">
                      <a16:creationId xmlns:a16="http://schemas.microsoft.com/office/drawing/2014/main" id="{4DD34EAF-2E0C-48C2-AA15-1AE4C79BD57F}"/>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0" name="Smiley Face 219">
                  <a:extLst>
                    <a:ext uri="{FF2B5EF4-FFF2-40B4-BE49-F238E27FC236}">
                      <a16:creationId xmlns:a16="http://schemas.microsoft.com/office/drawing/2014/main" id="{6BDE3EFC-5671-4BA0-951C-27DE3B7E0AC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1" name="Smiley Face 220">
                  <a:extLst>
                    <a:ext uri="{FF2B5EF4-FFF2-40B4-BE49-F238E27FC236}">
                      <a16:creationId xmlns:a16="http://schemas.microsoft.com/office/drawing/2014/main" id="{49A596DB-9E00-4E8E-AC99-FE111BCFBF6D}"/>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2" name="Smiley Face 221">
                  <a:extLst>
                    <a:ext uri="{FF2B5EF4-FFF2-40B4-BE49-F238E27FC236}">
                      <a16:creationId xmlns:a16="http://schemas.microsoft.com/office/drawing/2014/main" id="{C0BA9FD9-132C-4059-B9EB-269F1C66274B}"/>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3" name="Smiley Face 222">
                  <a:extLst>
                    <a:ext uri="{FF2B5EF4-FFF2-40B4-BE49-F238E27FC236}">
                      <a16:creationId xmlns:a16="http://schemas.microsoft.com/office/drawing/2014/main" id="{1F3F91DA-00B6-44F3-A81F-B21337DFAF82}"/>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4" name="Smiley Face 223">
                  <a:extLst>
                    <a:ext uri="{FF2B5EF4-FFF2-40B4-BE49-F238E27FC236}">
                      <a16:creationId xmlns:a16="http://schemas.microsoft.com/office/drawing/2014/main" id="{26826B4C-1072-4E1B-A616-FE9BA694841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5" name="Smiley Face 224">
                  <a:extLst>
                    <a:ext uri="{FF2B5EF4-FFF2-40B4-BE49-F238E27FC236}">
                      <a16:creationId xmlns:a16="http://schemas.microsoft.com/office/drawing/2014/main" id="{E94C7392-9219-47DA-A97D-3679E9558429}"/>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6" name="Smiley Face 225">
                  <a:extLst>
                    <a:ext uri="{FF2B5EF4-FFF2-40B4-BE49-F238E27FC236}">
                      <a16:creationId xmlns:a16="http://schemas.microsoft.com/office/drawing/2014/main" id="{7E2A7CFB-097F-4405-B064-073608523863}"/>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7" name="Smiley Face 226">
                  <a:extLst>
                    <a:ext uri="{FF2B5EF4-FFF2-40B4-BE49-F238E27FC236}">
                      <a16:creationId xmlns:a16="http://schemas.microsoft.com/office/drawing/2014/main" id="{A3530BBA-844D-4931-A8DC-E83F8F374695}"/>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8" name="Smiley Face 227">
                  <a:extLst>
                    <a:ext uri="{FF2B5EF4-FFF2-40B4-BE49-F238E27FC236}">
                      <a16:creationId xmlns:a16="http://schemas.microsoft.com/office/drawing/2014/main" id="{A602F941-AD7A-4A1B-8139-D475BA87798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7" name="Group 196">
                <a:extLst>
                  <a:ext uri="{FF2B5EF4-FFF2-40B4-BE49-F238E27FC236}">
                    <a16:creationId xmlns:a16="http://schemas.microsoft.com/office/drawing/2014/main" id="{23E2B633-369D-4D87-A43A-5D206AC6A9C8}"/>
                  </a:ext>
                </a:extLst>
              </p:cNvPr>
              <p:cNvGrpSpPr/>
              <p:nvPr/>
            </p:nvGrpSpPr>
            <p:grpSpPr>
              <a:xfrm>
                <a:off x="4524464" y="151002"/>
                <a:ext cx="662730" cy="6539217"/>
                <a:chOff x="2090257" y="151002"/>
                <a:chExt cx="662730" cy="6539217"/>
              </a:xfrm>
              <a:grpFill/>
            </p:grpSpPr>
            <p:sp>
              <p:nvSpPr>
                <p:cNvPr id="209" name="Smiley Face 208">
                  <a:extLst>
                    <a:ext uri="{FF2B5EF4-FFF2-40B4-BE49-F238E27FC236}">
                      <a16:creationId xmlns:a16="http://schemas.microsoft.com/office/drawing/2014/main" id="{82B91DEF-312A-4E6D-BFC9-2718018C26A3}"/>
                    </a:ext>
                  </a:extLst>
                </p:cNvPr>
                <p:cNvSpPr/>
                <p:nvPr/>
              </p:nvSpPr>
              <p:spPr>
                <a:xfrm>
                  <a:off x="2090257" y="151002"/>
                  <a:ext cx="662730" cy="645951"/>
                </a:xfrm>
                <a:prstGeom prst="smileyFace">
                  <a:avLst/>
                </a:prstGeom>
                <a:solidFill>
                  <a:schemeClr val="accent6">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a:t>
                  </a:r>
                </a:p>
              </p:txBody>
            </p:sp>
            <p:sp>
              <p:nvSpPr>
                <p:cNvPr id="210" name="Smiley Face 209">
                  <a:extLst>
                    <a:ext uri="{FF2B5EF4-FFF2-40B4-BE49-F238E27FC236}">
                      <a16:creationId xmlns:a16="http://schemas.microsoft.com/office/drawing/2014/main" id="{0F4F134B-7259-4E8E-9585-753339FBB33F}"/>
                    </a:ext>
                  </a:extLst>
                </p:cNvPr>
                <p:cNvSpPr/>
                <p:nvPr/>
              </p:nvSpPr>
              <p:spPr>
                <a:xfrm>
                  <a:off x="2090257" y="796953"/>
                  <a:ext cx="662730" cy="645951"/>
                </a:xfrm>
                <a:prstGeom prst="smileyFace">
                  <a:avLst/>
                </a:prstGeom>
                <a:solidFill>
                  <a:schemeClr val="accent6">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211" name="Smiley Face 210">
                  <a:extLst>
                    <a:ext uri="{FF2B5EF4-FFF2-40B4-BE49-F238E27FC236}">
                      <a16:creationId xmlns:a16="http://schemas.microsoft.com/office/drawing/2014/main" id="{C5AF5C3F-04F1-4AAE-9219-63790BE12482}"/>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2" name="Smiley Face 211">
                  <a:extLst>
                    <a:ext uri="{FF2B5EF4-FFF2-40B4-BE49-F238E27FC236}">
                      <a16:creationId xmlns:a16="http://schemas.microsoft.com/office/drawing/2014/main" id="{FD5DC561-4843-4437-A0D5-0F942138E8FF}"/>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p>
              </p:txBody>
            </p:sp>
            <p:sp>
              <p:nvSpPr>
                <p:cNvPr id="213" name="Smiley Face 212">
                  <a:extLst>
                    <a:ext uri="{FF2B5EF4-FFF2-40B4-BE49-F238E27FC236}">
                      <a16:creationId xmlns:a16="http://schemas.microsoft.com/office/drawing/2014/main" id="{2214FC76-492B-448A-BB04-E37D178D5198}"/>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4" name="Smiley Face 213">
                  <a:extLst>
                    <a:ext uri="{FF2B5EF4-FFF2-40B4-BE49-F238E27FC236}">
                      <a16:creationId xmlns:a16="http://schemas.microsoft.com/office/drawing/2014/main" id="{50DFCA37-6C71-4E92-B021-45A5D7B431F0}"/>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Smiley Face 214">
                  <a:extLst>
                    <a:ext uri="{FF2B5EF4-FFF2-40B4-BE49-F238E27FC236}">
                      <a16:creationId xmlns:a16="http://schemas.microsoft.com/office/drawing/2014/main" id="{87E77B10-1B28-44AF-B778-A9F8DF7F7AC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6" name="Smiley Face 215">
                  <a:extLst>
                    <a:ext uri="{FF2B5EF4-FFF2-40B4-BE49-F238E27FC236}">
                      <a16:creationId xmlns:a16="http://schemas.microsoft.com/office/drawing/2014/main" id="{EEF34169-62AD-4B16-9E1B-7015AB172EFA}"/>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7" name="Smiley Face 216">
                  <a:extLst>
                    <a:ext uri="{FF2B5EF4-FFF2-40B4-BE49-F238E27FC236}">
                      <a16:creationId xmlns:a16="http://schemas.microsoft.com/office/drawing/2014/main" id="{066F7157-58BA-48E7-AA30-81AFDD7B6617}"/>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8" name="Smiley Face 217">
                  <a:extLst>
                    <a:ext uri="{FF2B5EF4-FFF2-40B4-BE49-F238E27FC236}">
                      <a16:creationId xmlns:a16="http://schemas.microsoft.com/office/drawing/2014/main" id="{DD5E1EB6-19E4-4DC9-B032-B3A67ED26339}"/>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8" name="Group 197">
                <a:extLst>
                  <a:ext uri="{FF2B5EF4-FFF2-40B4-BE49-F238E27FC236}">
                    <a16:creationId xmlns:a16="http://schemas.microsoft.com/office/drawing/2014/main" id="{15D6C59A-4929-4BDE-B1C4-CF8677767602}"/>
                  </a:ext>
                </a:extLst>
              </p:cNvPr>
              <p:cNvGrpSpPr/>
              <p:nvPr/>
            </p:nvGrpSpPr>
            <p:grpSpPr>
              <a:xfrm>
                <a:off x="5187194" y="151002"/>
                <a:ext cx="662730" cy="6539217"/>
                <a:chOff x="2090257" y="151002"/>
                <a:chExt cx="662730" cy="6539217"/>
              </a:xfrm>
              <a:grpFill/>
            </p:grpSpPr>
            <p:sp>
              <p:nvSpPr>
                <p:cNvPr id="199" name="Smiley Face 198">
                  <a:extLst>
                    <a:ext uri="{FF2B5EF4-FFF2-40B4-BE49-F238E27FC236}">
                      <a16:creationId xmlns:a16="http://schemas.microsoft.com/office/drawing/2014/main" id="{031631D0-E121-42D0-99D9-0C6E7002C90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0" name="Smiley Face 199">
                  <a:extLst>
                    <a:ext uri="{FF2B5EF4-FFF2-40B4-BE49-F238E27FC236}">
                      <a16:creationId xmlns:a16="http://schemas.microsoft.com/office/drawing/2014/main" id="{F74D3D34-7566-4715-BC2F-F2CBE3A2202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1" name="Smiley Face 200">
                  <a:extLst>
                    <a:ext uri="{FF2B5EF4-FFF2-40B4-BE49-F238E27FC236}">
                      <a16:creationId xmlns:a16="http://schemas.microsoft.com/office/drawing/2014/main" id="{B2DD42B5-D492-47F0-87BE-63BC7E97F5DD}"/>
                    </a:ext>
                  </a:extLst>
                </p:cNvPr>
                <p:cNvSpPr/>
                <p:nvPr/>
              </p:nvSpPr>
              <p:spPr>
                <a:xfrm>
                  <a:off x="2090257" y="1451293"/>
                  <a:ext cx="662730" cy="645951"/>
                </a:xfrm>
                <a:prstGeom prst="smileyFace">
                  <a:avLst/>
                </a:prstGeom>
                <a:solidFill>
                  <a:schemeClr val="accent6">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9</a:t>
                  </a:r>
                </a:p>
              </p:txBody>
            </p:sp>
            <p:sp>
              <p:nvSpPr>
                <p:cNvPr id="202" name="Smiley Face 201">
                  <a:extLst>
                    <a:ext uri="{FF2B5EF4-FFF2-40B4-BE49-F238E27FC236}">
                      <a16:creationId xmlns:a16="http://schemas.microsoft.com/office/drawing/2014/main" id="{DE145ACF-8CF8-4C41-8F4B-85EF6D29222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3" name="Smiley Face 202">
                  <a:extLst>
                    <a:ext uri="{FF2B5EF4-FFF2-40B4-BE49-F238E27FC236}">
                      <a16:creationId xmlns:a16="http://schemas.microsoft.com/office/drawing/2014/main" id="{96559732-603B-4C94-B3D6-E517350AE2F6}"/>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 name="Smiley Face 203">
                  <a:extLst>
                    <a:ext uri="{FF2B5EF4-FFF2-40B4-BE49-F238E27FC236}">
                      <a16:creationId xmlns:a16="http://schemas.microsoft.com/office/drawing/2014/main" id="{A7ABE449-A9F6-4D8A-B918-4260DB7473D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5" name="Smiley Face 204">
                  <a:extLst>
                    <a:ext uri="{FF2B5EF4-FFF2-40B4-BE49-F238E27FC236}">
                      <a16:creationId xmlns:a16="http://schemas.microsoft.com/office/drawing/2014/main" id="{30C14A0F-5DEB-4F26-9D80-70033FC5D0C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6" name="Smiley Face 205">
                  <a:extLst>
                    <a:ext uri="{FF2B5EF4-FFF2-40B4-BE49-F238E27FC236}">
                      <a16:creationId xmlns:a16="http://schemas.microsoft.com/office/drawing/2014/main" id="{E3DD9A86-F538-44BE-918D-97B97D5C108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7" name="Smiley Face 206">
                  <a:extLst>
                    <a:ext uri="{FF2B5EF4-FFF2-40B4-BE49-F238E27FC236}">
                      <a16:creationId xmlns:a16="http://schemas.microsoft.com/office/drawing/2014/main" id="{4531F9DF-04E2-4A1A-87E7-42DA93306E5C}"/>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8" name="Smiley Face 207">
                  <a:extLst>
                    <a:ext uri="{FF2B5EF4-FFF2-40B4-BE49-F238E27FC236}">
                      <a16:creationId xmlns:a16="http://schemas.microsoft.com/office/drawing/2014/main" id="{AD3D8EA4-32F8-474A-B606-04FAAF07CDE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34" name="Group 133">
              <a:extLst>
                <a:ext uri="{FF2B5EF4-FFF2-40B4-BE49-F238E27FC236}">
                  <a16:creationId xmlns:a16="http://schemas.microsoft.com/office/drawing/2014/main" id="{CD10F2FF-B7BC-4BBC-89AB-CE28F4B3AFC0}"/>
                </a:ext>
              </a:extLst>
            </p:cNvPr>
            <p:cNvGrpSpPr/>
            <p:nvPr/>
          </p:nvGrpSpPr>
          <p:grpSpPr>
            <a:xfrm>
              <a:off x="5849924" y="148906"/>
              <a:ext cx="3336018" cy="6541313"/>
              <a:chOff x="2513906" y="151002"/>
              <a:chExt cx="3336018" cy="6541313"/>
            </a:xfrm>
            <a:grpFill/>
          </p:grpSpPr>
          <p:grpSp>
            <p:nvGrpSpPr>
              <p:cNvPr id="135" name="Group 134">
                <a:extLst>
                  <a:ext uri="{FF2B5EF4-FFF2-40B4-BE49-F238E27FC236}">
                    <a16:creationId xmlns:a16="http://schemas.microsoft.com/office/drawing/2014/main" id="{58AC9346-0618-4B8B-B761-CDD5A73DA9FB}"/>
                  </a:ext>
                </a:extLst>
              </p:cNvPr>
              <p:cNvGrpSpPr/>
              <p:nvPr/>
            </p:nvGrpSpPr>
            <p:grpSpPr>
              <a:xfrm>
                <a:off x="3861734" y="151002"/>
                <a:ext cx="662730" cy="6539217"/>
                <a:chOff x="2090257" y="151002"/>
                <a:chExt cx="662730" cy="6539217"/>
              </a:xfrm>
              <a:grpFill/>
            </p:grpSpPr>
            <p:sp>
              <p:nvSpPr>
                <p:cNvPr id="184" name="Smiley Face 183">
                  <a:extLst>
                    <a:ext uri="{FF2B5EF4-FFF2-40B4-BE49-F238E27FC236}">
                      <a16:creationId xmlns:a16="http://schemas.microsoft.com/office/drawing/2014/main" id="{753269B6-D722-4ECD-AB3E-ED15222F8364}"/>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5" name="Smiley Face 184">
                  <a:extLst>
                    <a:ext uri="{FF2B5EF4-FFF2-40B4-BE49-F238E27FC236}">
                      <a16:creationId xmlns:a16="http://schemas.microsoft.com/office/drawing/2014/main" id="{4F964FD2-F6A4-43DE-8399-5FA677EA5CC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6" name="Smiley Face 185">
                  <a:extLst>
                    <a:ext uri="{FF2B5EF4-FFF2-40B4-BE49-F238E27FC236}">
                      <a16:creationId xmlns:a16="http://schemas.microsoft.com/office/drawing/2014/main" id="{1DB33731-8A10-48C0-97E5-0FA0E991C9C3}"/>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7" name="Smiley Face 186">
                  <a:extLst>
                    <a:ext uri="{FF2B5EF4-FFF2-40B4-BE49-F238E27FC236}">
                      <a16:creationId xmlns:a16="http://schemas.microsoft.com/office/drawing/2014/main" id="{E18FE117-0678-4429-8971-23A09190910E}"/>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8" name="Smiley Face 187">
                  <a:extLst>
                    <a:ext uri="{FF2B5EF4-FFF2-40B4-BE49-F238E27FC236}">
                      <a16:creationId xmlns:a16="http://schemas.microsoft.com/office/drawing/2014/main" id="{3B902240-EC22-40F9-9767-3C6743C92FF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9" name="Smiley Face 188">
                  <a:extLst>
                    <a:ext uri="{FF2B5EF4-FFF2-40B4-BE49-F238E27FC236}">
                      <a16:creationId xmlns:a16="http://schemas.microsoft.com/office/drawing/2014/main" id="{C529071F-8545-4431-9C15-F993DB93F13C}"/>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0" name="Smiley Face 189">
                  <a:extLst>
                    <a:ext uri="{FF2B5EF4-FFF2-40B4-BE49-F238E27FC236}">
                      <a16:creationId xmlns:a16="http://schemas.microsoft.com/office/drawing/2014/main" id="{55C051DA-1745-477D-B7C6-9BBA9635F55B}"/>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1" name="Smiley Face 190">
                  <a:extLst>
                    <a:ext uri="{FF2B5EF4-FFF2-40B4-BE49-F238E27FC236}">
                      <a16:creationId xmlns:a16="http://schemas.microsoft.com/office/drawing/2014/main" id="{F9800518-38F4-4D29-B483-4A69ADAC9777}"/>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2" name="Smiley Face 191">
                  <a:extLst>
                    <a:ext uri="{FF2B5EF4-FFF2-40B4-BE49-F238E27FC236}">
                      <a16:creationId xmlns:a16="http://schemas.microsoft.com/office/drawing/2014/main" id="{590E6F87-7D8E-4D31-A46D-01322A1652BC}"/>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3" name="Smiley Face 192">
                  <a:extLst>
                    <a:ext uri="{FF2B5EF4-FFF2-40B4-BE49-F238E27FC236}">
                      <a16:creationId xmlns:a16="http://schemas.microsoft.com/office/drawing/2014/main" id="{B0E96D0A-A4A7-4FD8-BEC7-F91F4B5C258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6" name="Group 135">
                <a:extLst>
                  <a:ext uri="{FF2B5EF4-FFF2-40B4-BE49-F238E27FC236}">
                    <a16:creationId xmlns:a16="http://schemas.microsoft.com/office/drawing/2014/main" id="{57797A08-C385-4448-A24C-2244184615B4}"/>
                  </a:ext>
                </a:extLst>
              </p:cNvPr>
              <p:cNvGrpSpPr/>
              <p:nvPr/>
            </p:nvGrpSpPr>
            <p:grpSpPr>
              <a:xfrm>
                <a:off x="3187820" y="151002"/>
                <a:ext cx="662730" cy="6539217"/>
                <a:chOff x="2090257" y="151002"/>
                <a:chExt cx="662730" cy="6539217"/>
              </a:xfrm>
              <a:grpFill/>
            </p:grpSpPr>
            <p:sp>
              <p:nvSpPr>
                <p:cNvPr id="174" name="Smiley Face 173">
                  <a:extLst>
                    <a:ext uri="{FF2B5EF4-FFF2-40B4-BE49-F238E27FC236}">
                      <a16:creationId xmlns:a16="http://schemas.microsoft.com/office/drawing/2014/main" id="{FDE2E60B-14F5-4253-9435-74CC814CD2C9}"/>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5" name="Smiley Face 174">
                  <a:extLst>
                    <a:ext uri="{FF2B5EF4-FFF2-40B4-BE49-F238E27FC236}">
                      <a16:creationId xmlns:a16="http://schemas.microsoft.com/office/drawing/2014/main" id="{6F3EFFD2-A2DC-48CD-A3FB-EA579DEFE57C}"/>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6" name="Smiley Face 175">
                  <a:extLst>
                    <a:ext uri="{FF2B5EF4-FFF2-40B4-BE49-F238E27FC236}">
                      <a16:creationId xmlns:a16="http://schemas.microsoft.com/office/drawing/2014/main" id="{2B415BE7-C508-4C5C-AC36-DDD47292D670}"/>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7" name="Smiley Face 176">
                  <a:extLst>
                    <a:ext uri="{FF2B5EF4-FFF2-40B4-BE49-F238E27FC236}">
                      <a16:creationId xmlns:a16="http://schemas.microsoft.com/office/drawing/2014/main" id="{F1D8D1BB-0FA5-416A-B9A0-6979ECC9F339}"/>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8" name="Smiley Face 177">
                  <a:extLst>
                    <a:ext uri="{FF2B5EF4-FFF2-40B4-BE49-F238E27FC236}">
                      <a16:creationId xmlns:a16="http://schemas.microsoft.com/office/drawing/2014/main" id="{4749BDB8-A562-4492-8C30-BDA3AC86B13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9" name="Smiley Face 178">
                  <a:extLst>
                    <a:ext uri="{FF2B5EF4-FFF2-40B4-BE49-F238E27FC236}">
                      <a16:creationId xmlns:a16="http://schemas.microsoft.com/office/drawing/2014/main" id="{DB8B494B-FC74-49DE-8653-47ACE80C2E2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0" name="Smiley Face 179">
                  <a:extLst>
                    <a:ext uri="{FF2B5EF4-FFF2-40B4-BE49-F238E27FC236}">
                      <a16:creationId xmlns:a16="http://schemas.microsoft.com/office/drawing/2014/main" id="{B2796FB5-59F2-46F6-A1F2-05A0B29DBB7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1" name="Smiley Face 180">
                  <a:extLst>
                    <a:ext uri="{FF2B5EF4-FFF2-40B4-BE49-F238E27FC236}">
                      <a16:creationId xmlns:a16="http://schemas.microsoft.com/office/drawing/2014/main" id="{2A898129-6AD2-4915-93A4-456AF22F1519}"/>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2" name="Smiley Face 181">
                  <a:extLst>
                    <a:ext uri="{FF2B5EF4-FFF2-40B4-BE49-F238E27FC236}">
                      <a16:creationId xmlns:a16="http://schemas.microsoft.com/office/drawing/2014/main" id="{ADDB02A0-9A5B-4D3E-A989-FBE081C184F7}"/>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Smiley Face 182">
                  <a:extLst>
                    <a:ext uri="{FF2B5EF4-FFF2-40B4-BE49-F238E27FC236}">
                      <a16:creationId xmlns:a16="http://schemas.microsoft.com/office/drawing/2014/main" id="{37945D5C-BCCB-42DB-9874-EFADC1F8D385}"/>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7" name="Group 136">
                <a:extLst>
                  <a:ext uri="{FF2B5EF4-FFF2-40B4-BE49-F238E27FC236}">
                    <a16:creationId xmlns:a16="http://schemas.microsoft.com/office/drawing/2014/main" id="{D76F6FBE-B12D-44E7-BB10-66AEBBA467B2}"/>
                  </a:ext>
                </a:extLst>
              </p:cNvPr>
              <p:cNvGrpSpPr/>
              <p:nvPr/>
            </p:nvGrpSpPr>
            <p:grpSpPr>
              <a:xfrm>
                <a:off x="2513906" y="153098"/>
                <a:ext cx="662730" cy="6539217"/>
                <a:chOff x="2090257" y="151002"/>
                <a:chExt cx="662730" cy="6539217"/>
              </a:xfrm>
              <a:grpFill/>
            </p:grpSpPr>
            <p:sp>
              <p:nvSpPr>
                <p:cNvPr id="164" name="Smiley Face 163">
                  <a:extLst>
                    <a:ext uri="{FF2B5EF4-FFF2-40B4-BE49-F238E27FC236}">
                      <a16:creationId xmlns:a16="http://schemas.microsoft.com/office/drawing/2014/main" id="{D93EFBA8-20A8-49A7-AAB0-B7E500ECB4F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5" name="Smiley Face 164">
                  <a:extLst>
                    <a:ext uri="{FF2B5EF4-FFF2-40B4-BE49-F238E27FC236}">
                      <a16:creationId xmlns:a16="http://schemas.microsoft.com/office/drawing/2014/main" id="{FCFE6AC5-F162-4716-B3EE-626B27B4B559}"/>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Smiley Face 165">
                  <a:extLst>
                    <a:ext uri="{FF2B5EF4-FFF2-40B4-BE49-F238E27FC236}">
                      <a16:creationId xmlns:a16="http://schemas.microsoft.com/office/drawing/2014/main" id="{2A0B45DA-1D2E-45C0-9D3F-BA538855B919}"/>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7" name="Smiley Face 166">
                  <a:extLst>
                    <a:ext uri="{FF2B5EF4-FFF2-40B4-BE49-F238E27FC236}">
                      <a16:creationId xmlns:a16="http://schemas.microsoft.com/office/drawing/2014/main" id="{0493D312-5673-4EE7-8C8D-FEB4E6DF7FA1}"/>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8" name="Smiley Face 167">
                  <a:extLst>
                    <a:ext uri="{FF2B5EF4-FFF2-40B4-BE49-F238E27FC236}">
                      <a16:creationId xmlns:a16="http://schemas.microsoft.com/office/drawing/2014/main" id="{D9E56BCA-54AC-45D2-AF70-687DF2277EC5}"/>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9" name="Smiley Face 168">
                  <a:extLst>
                    <a:ext uri="{FF2B5EF4-FFF2-40B4-BE49-F238E27FC236}">
                      <a16:creationId xmlns:a16="http://schemas.microsoft.com/office/drawing/2014/main" id="{E403ED3F-D4D7-4A7C-BE70-F660BBAD3804}"/>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Smiley Face 169">
                  <a:extLst>
                    <a:ext uri="{FF2B5EF4-FFF2-40B4-BE49-F238E27FC236}">
                      <a16:creationId xmlns:a16="http://schemas.microsoft.com/office/drawing/2014/main" id="{3288E3E7-558B-4207-A761-41BC1C7C037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1" name="Smiley Face 170">
                  <a:extLst>
                    <a:ext uri="{FF2B5EF4-FFF2-40B4-BE49-F238E27FC236}">
                      <a16:creationId xmlns:a16="http://schemas.microsoft.com/office/drawing/2014/main" id="{4EC4246C-275D-48F2-AF71-9A2D4D97608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2" name="Smiley Face 171">
                  <a:extLst>
                    <a:ext uri="{FF2B5EF4-FFF2-40B4-BE49-F238E27FC236}">
                      <a16:creationId xmlns:a16="http://schemas.microsoft.com/office/drawing/2014/main" id="{C707F930-8FF2-48C3-8E2A-88859E0811FB}"/>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3" name="Smiley Face 172">
                  <a:extLst>
                    <a:ext uri="{FF2B5EF4-FFF2-40B4-BE49-F238E27FC236}">
                      <a16:creationId xmlns:a16="http://schemas.microsoft.com/office/drawing/2014/main" id="{5C02243A-512B-4B6E-A20A-225557C4BCF4}"/>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8" name="Group 137">
                <a:extLst>
                  <a:ext uri="{FF2B5EF4-FFF2-40B4-BE49-F238E27FC236}">
                    <a16:creationId xmlns:a16="http://schemas.microsoft.com/office/drawing/2014/main" id="{3301DB64-50D9-4395-BE99-61FDD2CABF02}"/>
                  </a:ext>
                </a:extLst>
              </p:cNvPr>
              <p:cNvGrpSpPr/>
              <p:nvPr/>
            </p:nvGrpSpPr>
            <p:grpSpPr>
              <a:xfrm>
                <a:off x="4524464" y="151002"/>
                <a:ext cx="662730" cy="6539217"/>
                <a:chOff x="2090257" y="151002"/>
                <a:chExt cx="662730" cy="6539217"/>
              </a:xfrm>
              <a:grpFill/>
            </p:grpSpPr>
            <p:sp>
              <p:nvSpPr>
                <p:cNvPr id="154" name="Smiley Face 153">
                  <a:extLst>
                    <a:ext uri="{FF2B5EF4-FFF2-40B4-BE49-F238E27FC236}">
                      <a16:creationId xmlns:a16="http://schemas.microsoft.com/office/drawing/2014/main" id="{C1E6A350-37E4-45E1-A0BC-85D6F8A8A3A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5" name="Smiley Face 154">
                  <a:extLst>
                    <a:ext uri="{FF2B5EF4-FFF2-40B4-BE49-F238E27FC236}">
                      <a16:creationId xmlns:a16="http://schemas.microsoft.com/office/drawing/2014/main" id="{7630C0DA-811E-4165-9542-74F3E6BBA622}"/>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6" name="Smiley Face 155">
                  <a:extLst>
                    <a:ext uri="{FF2B5EF4-FFF2-40B4-BE49-F238E27FC236}">
                      <a16:creationId xmlns:a16="http://schemas.microsoft.com/office/drawing/2014/main" id="{BDDE2A35-48D7-460F-BFB8-BFE2064C991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7" name="Smiley Face 156">
                  <a:extLst>
                    <a:ext uri="{FF2B5EF4-FFF2-40B4-BE49-F238E27FC236}">
                      <a16:creationId xmlns:a16="http://schemas.microsoft.com/office/drawing/2014/main" id="{66FB1A27-C9DA-462C-8A10-7F7887BDF6F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8" name="Smiley Face 157">
                  <a:extLst>
                    <a:ext uri="{FF2B5EF4-FFF2-40B4-BE49-F238E27FC236}">
                      <a16:creationId xmlns:a16="http://schemas.microsoft.com/office/drawing/2014/main" id="{6E3477DD-D8E2-4095-A152-C32F6EE0F909}"/>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9" name="Smiley Face 158">
                  <a:extLst>
                    <a:ext uri="{FF2B5EF4-FFF2-40B4-BE49-F238E27FC236}">
                      <a16:creationId xmlns:a16="http://schemas.microsoft.com/office/drawing/2014/main" id="{641C94E6-3B3D-494B-9B98-F1DF2C8EE50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0" name="Smiley Face 159">
                  <a:extLst>
                    <a:ext uri="{FF2B5EF4-FFF2-40B4-BE49-F238E27FC236}">
                      <a16:creationId xmlns:a16="http://schemas.microsoft.com/office/drawing/2014/main" id="{ACD3BBCD-5D2B-4828-9E04-83E682C7E15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1" name="Smiley Face 160">
                  <a:extLst>
                    <a:ext uri="{FF2B5EF4-FFF2-40B4-BE49-F238E27FC236}">
                      <a16:creationId xmlns:a16="http://schemas.microsoft.com/office/drawing/2014/main" id="{1FC6F697-A74B-4E27-B483-443A1E0E7D7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2" name="Smiley Face 161">
                  <a:extLst>
                    <a:ext uri="{FF2B5EF4-FFF2-40B4-BE49-F238E27FC236}">
                      <a16:creationId xmlns:a16="http://schemas.microsoft.com/office/drawing/2014/main" id="{4E0F9FB8-9E7F-42A4-A8A7-82A54D9099C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3" name="Smiley Face 162">
                  <a:extLst>
                    <a:ext uri="{FF2B5EF4-FFF2-40B4-BE49-F238E27FC236}">
                      <a16:creationId xmlns:a16="http://schemas.microsoft.com/office/drawing/2014/main" id="{07D5EF0E-A231-479E-95D8-235115D5B206}"/>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9" name="Group 138">
                <a:extLst>
                  <a:ext uri="{FF2B5EF4-FFF2-40B4-BE49-F238E27FC236}">
                    <a16:creationId xmlns:a16="http://schemas.microsoft.com/office/drawing/2014/main" id="{52F739A2-7755-40AC-93F8-C5FC2DC76C3F}"/>
                  </a:ext>
                </a:extLst>
              </p:cNvPr>
              <p:cNvGrpSpPr/>
              <p:nvPr/>
            </p:nvGrpSpPr>
            <p:grpSpPr>
              <a:xfrm>
                <a:off x="5187194" y="151002"/>
                <a:ext cx="662730" cy="6539217"/>
                <a:chOff x="2090257" y="151002"/>
                <a:chExt cx="662730" cy="6539217"/>
              </a:xfrm>
              <a:grpFill/>
            </p:grpSpPr>
            <p:sp>
              <p:nvSpPr>
                <p:cNvPr id="140" name="Smiley Face 139">
                  <a:extLst>
                    <a:ext uri="{FF2B5EF4-FFF2-40B4-BE49-F238E27FC236}">
                      <a16:creationId xmlns:a16="http://schemas.microsoft.com/office/drawing/2014/main" id="{DE5E79CC-81E5-48B7-8804-AE618F4C0344}"/>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Smiley Face 140">
                  <a:extLst>
                    <a:ext uri="{FF2B5EF4-FFF2-40B4-BE49-F238E27FC236}">
                      <a16:creationId xmlns:a16="http://schemas.microsoft.com/office/drawing/2014/main" id="{A15EA01E-9A00-42F1-BC49-90973369DA3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2" name="Smiley Face 141">
                  <a:extLst>
                    <a:ext uri="{FF2B5EF4-FFF2-40B4-BE49-F238E27FC236}">
                      <a16:creationId xmlns:a16="http://schemas.microsoft.com/office/drawing/2014/main" id="{C5FDE991-6B72-41BD-AC60-30565A2C3A0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7" name="Smiley Face 146">
                  <a:extLst>
                    <a:ext uri="{FF2B5EF4-FFF2-40B4-BE49-F238E27FC236}">
                      <a16:creationId xmlns:a16="http://schemas.microsoft.com/office/drawing/2014/main" id="{A87DD65A-923F-4237-8B11-0FCAD79FD6D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8" name="Smiley Face 147">
                  <a:extLst>
                    <a:ext uri="{FF2B5EF4-FFF2-40B4-BE49-F238E27FC236}">
                      <a16:creationId xmlns:a16="http://schemas.microsoft.com/office/drawing/2014/main" id="{B52F3526-52A0-4066-843B-04B7F7FE0673}"/>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9" name="Smiley Face 148">
                  <a:extLst>
                    <a:ext uri="{FF2B5EF4-FFF2-40B4-BE49-F238E27FC236}">
                      <a16:creationId xmlns:a16="http://schemas.microsoft.com/office/drawing/2014/main" id="{3553DF58-21A5-44C9-83A4-26F04ADD3A38}"/>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Smiley Face 149">
                  <a:extLst>
                    <a:ext uri="{FF2B5EF4-FFF2-40B4-BE49-F238E27FC236}">
                      <a16:creationId xmlns:a16="http://schemas.microsoft.com/office/drawing/2014/main" id="{23E0270E-9C15-4DF2-8551-87C1793325D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1" name="Smiley Face 150">
                  <a:extLst>
                    <a:ext uri="{FF2B5EF4-FFF2-40B4-BE49-F238E27FC236}">
                      <a16:creationId xmlns:a16="http://schemas.microsoft.com/office/drawing/2014/main" id="{10832F21-445B-4AE8-8353-4F788B036B9C}"/>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2" name="Smiley Face 151">
                  <a:extLst>
                    <a:ext uri="{FF2B5EF4-FFF2-40B4-BE49-F238E27FC236}">
                      <a16:creationId xmlns:a16="http://schemas.microsoft.com/office/drawing/2014/main" id="{4FBA86EA-2591-4704-B4C9-A7E3986AF22F}"/>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Smiley Face 152">
                  <a:extLst>
                    <a:ext uri="{FF2B5EF4-FFF2-40B4-BE49-F238E27FC236}">
                      <a16:creationId xmlns:a16="http://schemas.microsoft.com/office/drawing/2014/main" id="{0DAB112D-E651-478B-A8DE-CD8B31EA5B7B}"/>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sp>
        <p:nvSpPr>
          <p:cNvPr id="249" name="Rectangle 248">
            <a:extLst>
              <a:ext uri="{FF2B5EF4-FFF2-40B4-BE49-F238E27FC236}">
                <a16:creationId xmlns:a16="http://schemas.microsoft.com/office/drawing/2014/main" id="{D0D43E0C-6307-4638-B619-486A60C7398E}"/>
              </a:ext>
            </a:extLst>
          </p:cNvPr>
          <p:cNvSpPr/>
          <p:nvPr/>
        </p:nvSpPr>
        <p:spPr>
          <a:xfrm>
            <a:off x="3839366" y="155200"/>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TextBox 119">
            <a:extLst>
              <a:ext uri="{FF2B5EF4-FFF2-40B4-BE49-F238E27FC236}">
                <a16:creationId xmlns:a16="http://schemas.microsoft.com/office/drawing/2014/main" id="{114918CB-CC09-4FFB-BD68-61D76BDD2E3A}"/>
              </a:ext>
            </a:extLst>
          </p:cNvPr>
          <p:cNvSpPr txBox="1"/>
          <p:nvPr/>
        </p:nvSpPr>
        <p:spPr>
          <a:xfrm>
            <a:off x="9437424" y="179304"/>
            <a:ext cx="2376624" cy="954107"/>
          </a:xfrm>
          <a:prstGeom prst="rect">
            <a:avLst/>
          </a:prstGeom>
          <a:solidFill>
            <a:schemeClr val="bg1"/>
          </a:solidFill>
          <a:ln w="25400">
            <a:noFill/>
          </a:ln>
        </p:spPr>
        <p:txBody>
          <a:bodyPr wrap="square" rtlCol="0">
            <a:spAutoFit/>
          </a:bodyPr>
          <a:lstStyle/>
          <a:p>
            <a:r>
              <a:rPr lang="en-GB" b="1" dirty="0">
                <a:solidFill>
                  <a:srgbClr val="FF0000"/>
                </a:solidFill>
                <a:latin typeface="Verdana" panose="020B0604030504040204" pitchFamily="34" charset="0"/>
                <a:ea typeface="Verdana" panose="020B0604030504040204" pitchFamily="34" charset="0"/>
              </a:rPr>
              <a:t>Pathogens</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can passed on to the people around you</a:t>
            </a:r>
          </a:p>
        </p:txBody>
      </p:sp>
      <p:graphicFrame>
        <p:nvGraphicFramePr>
          <p:cNvPr id="122" name="Table 137">
            <a:extLst>
              <a:ext uri="{FF2B5EF4-FFF2-40B4-BE49-F238E27FC236}">
                <a16:creationId xmlns:a16="http://schemas.microsoft.com/office/drawing/2014/main" id="{9FCCC2E6-32AE-4569-B720-FD928F061DCD}"/>
              </a:ext>
            </a:extLst>
          </p:cNvPr>
          <p:cNvGraphicFramePr>
            <a:graphicFrameLocks noGrp="1"/>
          </p:cNvGraphicFramePr>
          <p:nvPr>
            <p:extLst>
              <p:ext uri="{D42A27DB-BD31-4B8C-83A1-F6EECF244321}">
                <p14:modId xmlns:p14="http://schemas.microsoft.com/office/powerpoint/2010/main" val="1254047502"/>
              </p:ext>
            </p:extLst>
          </p:nvPr>
        </p:nvGraphicFramePr>
        <p:xfrm>
          <a:off x="9565264" y="3582059"/>
          <a:ext cx="2248784" cy="1524000"/>
        </p:xfrm>
        <a:graphic>
          <a:graphicData uri="http://schemas.openxmlformats.org/drawingml/2006/table">
            <a:tbl>
              <a:tblPr firstRow="1" bandRow="1">
                <a:tableStyleId>{93296810-A885-4BE3-A3E7-6D5BEEA58F35}</a:tableStyleId>
              </a:tblPr>
              <a:tblGrid>
                <a:gridCol w="1124392">
                  <a:extLst>
                    <a:ext uri="{9D8B030D-6E8A-4147-A177-3AD203B41FA5}">
                      <a16:colId xmlns:a16="http://schemas.microsoft.com/office/drawing/2014/main" val="1608839029"/>
                    </a:ext>
                  </a:extLst>
                </a:gridCol>
                <a:gridCol w="1124392">
                  <a:extLst>
                    <a:ext uri="{9D8B030D-6E8A-4147-A177-3AD203B41FA5}">
                      <a16:colId xmlns:a16="http://schemas.microsoft.com/office/drawing/2014/main" val="3264504599"/>
                    </a:ext>
                  </a:extLst>
                </a:gridCol>
              </a:tblGrid>
              <a:tr h="639159">
                <a:tc>
                  <a:txBody>
                    <a:bodyPr/>
                    <a:lstStyle/>
                    <a:p>
                      <a:r>
                        <a:rPr lang="en-GB" dirty="0"/>
                        <a:t>Person </a:t>
                      </a:r>
                    </a:p>
                  </a:txBody>
                  <a:tcPr>
                    <a:solidFill>
                      <a:srgbClr val="F37518"/>
                    </a:solidFill>
                  </a:tcPr>
                </a:tc>
                <a:tc>
                  <a:txBody>
                    <a:bodyPr/>
                    <a:lstStyle/>
                    <a:p>
                      <a:r>
                        <a:rPr lang="en-GB" dirty="0"/>
                        <a:t>Number of new infections</a:t>
                      </a:r>
                    </a:p>
                  </a:txBody>
                  <a:tcPr>
                    <a:solidFill>
                      <a:srgbClr val="F37518"/>
                    </a:solidFill>
                  </a:tcPr>
                </a:tc>
                <a:extLst>
                  <a:ext uri="{0D108BD9-81ED-4DB2-BD59-A6C34878D82A}">
                    <a16:rowId xmlns:a16="http://schemas.microsoft.com/office/drawing/2014/main" val="2337823443"/>
                  </a:ext>
                </a:extLst>
              </a:tr>
              <a:tr h="259214">
                <a:tc>
                  <a:txBody>
                    <a:bodyPr/>
                    <a:lstStyle/>
                    <a:p>
                      <a:r>
                        <a:rPr lang="en-GB" sz="1400" b="1" dirty="0"/>
                        <a:t>1</a:t>
                      </a:r>
                    </a:p>
                  </a:txBody>
                  <a:tcPr>
                    <a:solidFill>
                      <a:srgbClr val="F37518">
                        <a:alpha val="50000"/>
                      </a:srgbClr>
                    </a:solidFill>
                  </a:tcPr>
                </a:tc>
                <a:tc>
                  <a:txBody>
                    <a:bodyPr/>
                    <a:lstStyle/>
                    <a:p>
                      <a:r>
                        <a:rPr lang="en-GB" sz="1400" b="1" dirty="0"/>
                        <a:t>4</a:t>
                      </a:r>
                    </a:p>
                  </a:txBody>
                  <a:tcPr>
                    <a:solidFill>
                      <a:srgbClr val="F37518">
                        <a:alpha val="50000"/>
                      </a:srgbClr>
                    </a:solidFill>
                  </a:tcPr>
                </a:tc>
                <a:extLst>
                  <a:ext uri="{0D108BD9-81ED-4DB2-BD59-A6C34878D82A}">
                    <a16:rowId xmlns:a16="http://schemas.microsoft.com/office/drawing/2014/main" val="128045933"/>
                  </a:ext>
                </a:extLst>
              </a:tr>
              <a:tr h="259214">
                <a:tc>
                  <a:txBody>
                    <a:bodyPr/>
                    <a:lstStyle/>
                    <a:p>
                      <a:r>
                        <a:rPr lang="en-GB" sz="1400" b="1" dirty="0"/>
                        <a:t>2</a:t>
                      </a:r>
                    </a:p>
                  </a:txBody>
                  <a:tcPr>
                    <a:solidFill>
                      <a:srgbClr val="F37518">
                        <a:alpha val="50000"/>
                      </a:srgbClr>
                    </a:solidFill>
                  </a:tcPr>
                </a:tc>
                <a:tc>
                  <a:txBody>
                    <a:bodyPr/>
                    <a:lstStyle/>
                    <a:p>
                      <a:r>
                        <a:rPr lang="en-GB" sz="1400" b="1" dirty="0"/>
                        <a:t>4</a:t>
                      </a:r>
                    </a:p>
                  </a:txBody>
                  <a:tcPr>
                    <a:solidFill>
                      <a:srgbClr val="F37518">
                        <a:alpha val="50000"/>
                      </a:srgbClr>
                    </a:solidFill>
                  </a:tcPr>
                </a:tc>
                <a:extLst>
                  <a:ext uri="{0D108BD9-81ED-4DB2-BD59-A6C34878D82A}">
                    <a16:rowId xmlns:a16="http://schemas.microsoft.com/office/drawing/2014/main" val="4267528727"/>
                  </a:ext>
                </a:extLst>
              </a:tr>
            </a:tbl>
          </a:graphicData>
        </a:graphic>
      </p:graphicFrame>
      <p:sp>
        <p:nvSpPr>
          <p:cNvPr id="123" name="TextBox 122">
            <a:extLst>
              <a:ext uri="{FF2B5EF4-FFF2-40B4-BE49-F238E27FC236}">
                <a16:creationId xmlns:a16="http://schemas.microsoft.com/office/drawing/2014/main" id="{E93FCA87-ECA3-4262-B46C-A0EF82FB5E09}"/>
              </a:ext>
            </a:extLst>
          </p:cNvPr>
          <p:cNvSpPr txBox="1"/>
          <p:nvPr/>
        </p:nvSpPr>
        <p:spPr>
          <a:xfrm>
            <a:off x="9501245" y="2505670"/>
            <a:ext cx="2491979" cy="923330"/>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A coin was tossed to see if a person was infected or not</a:t>
            </a:r>
          </a:p>
        </p:txBody>
      </p:sp>
      <p:cxnSp>
        <p:nvCxnSpPr>
          <p:cNvPr id="126" name="Straight Arrow Connector 125">
            <a:extLst>
              <a:ext uri="{FF2B5EF4-FFF2-40B4-BE49-F238E27FC236}">
                <a16:creationId xmlns:a16="http://schemas.microsoft.com/office/drawing/2014/main" id="{80EFE76A-AA4E-4249-8EF6-34CA6643628C}"/>
              </a:ext>
            </a:extLst>
          </p:cNvPr>
          <p:cNvCxnSpPr>
            <a:cxnSpLocks/>
          </p:cNvCxnSpPr>
          <p:nvPr/>
        </p:nvCxnSpPr>
        <p:spPr>
          <a:xfrm>
            <a:off x="9936480" y="1307889"/>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6774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320FE8-9DFF-4450-98F3-1055F81A1BAE}"/>
              </a:ext>
            </a:extLst>
          </p:cNvPr>
          <p:cNvSpPr txBox="1"/>
          <p:nvPr/>
        </p:nvSpPr>
        <p:spPr>
          <a:xfrm>
            <a:off x="99330" y="701134"/>
            <a:ext cx="7657345" cy="707886"/>
          </a:xfrm>
          <a:prstGeom prst="rect">
            <a:avLst/>
          </a:prstGeom>
          <a:solidFill>
            <a:schemeClr val="bg1"/>
          </a:solidFill>
          <a:ln w="25400">
            <a:noFill/>
          </a:ln>
        </p:spPr>
        <p:txBody>
          <a:bodyPr wrap="square" rtlCol="0">
            <a:spAutoFit/>
          </a:bodyPr>
          <a:lstStyle/>
          <a:p>
            <a:pPr algn="ctr"/>
            <a:r>
              <a:rPr lang="en-GB" sz="2000" dirty="0">
                <a:solidFill>
                  <a:srgbClr val="213763"/>
                </a:solidFill>
                <a:latin typeface="Verdana" panose="020B0604030504040204" pitchFamily="34" charset="0"/>
                <a:ea typeface="Verdana" panose="020B0604030504040204" pitchFamily="34" charset="0"/>
              </a:rPr>
              <a:t>The human body faces things that can make it sick everyday. These things are called </a:t>
            </a:r>
            <a:r>
              <a:rPr lang="en-GB" sz="2000" b="1" dirty="0">
                <a:solidFill>
                  <a:srgbClr val="FF0000"/>
                </a:solidFill>
                <a:latin typeface="Verdana" panose="020B0604030504040204" pitchFamily="34" charset="0"/>
                <a:ea typeface="Verdana" panose="020B0604030504040204" pitchFamily="34" charset="0"/>
              </a:rPr>
              <a:t>pathogens</a:t>
            </a:r>
            <a:r>
              <a:rPr lang="en-GB" sz="2000" dirty="0">
                <a:latin typeface="Verdana" panose="020B0604030504040204" pitchFamily="34" charset="0"/>
                <a:ea typeface="Verdana" panose="020B0604030504040204" pitchFamily="34" charset="0"/>
              </a:rPr>
              <a:t>.</a:t>
            </a:r>
            <a:r>
              <a:rPr lang="en-GB" dirty="0">
                <a:latin typeface="Verdana" panose="020B0604030504040204" pitchFamily="34" charset="0"/>
                <a:ea typeface="Verdana" panose="020B0604030504040204" pitchFamily="34" charset="0"/>
              </a:rPr>
              <a:t> </a:t>
            </a:r>
          </a:p>
        </p:txBody>
      </p:sp>
      <p:pic>
        <p:nvPicPr>
          <p:cNvPr id="3" name="Picture 2">
            <a:extLst>
              <a:ext uri="{FF2B5EF4-FFF2-40B4-BE49-F238E27FC236}">
                <a16:creationId xmlns:a16="http://schemas.microsoft.com/office/drawing/2014/main" id="{CB455A99-E251-4CDC-B946-BD1C2207ACA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1671" y="1676935"/>
            <a:ext cx="6668191" cy="4733548"/>
          </a:xfrm>
          <a:prstGeom prst="rect">
            <a:avLst/>
          </a:prstGeom>
        </p:spPr>
      </p:pic>
      <p:pic>
        <p:nvPicPr>
          <p:cNvPr id="5" name="Picture 4" descr="A picture containing animal, indoor, sitting, dog&#10;&#10;Description automatically generated">
            <a:extLst>
              <a:ext uri="{FF2B5EF4-FFF2-40B4-BE49-F238E27FC236}">
                <a16:creationId xmlns:a16="http://schemas.microsoft.com/office/drawing/2014/main" id="{530F2820-EF55-4046-9819-1F80D06934E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638206" y="451315"/>
            <a:ext cx="2110567" cy="1408176"/>
          </a:xfrm>
          <a:prstGeom prst="rect">
            <a:avLst/>
          </a:prstGeom>
        </p:spPr>
      </p:pic>
      <p:pic>
        <p:nvPicPr>
          <p:cNvPr id="7" name="Picture 6" descr="A picture containing cake, honeycomb&#10;&#10;Description automatically generated">
            <a:extLst>
              <a:ext uri="{FF2B5EF4-FFF2-40B4-BE49-F238E27FC236}">
                <a16:creationId xmlns:a16="http://schemas.microsoft.com/office/drawing/2014/main" id="{2ECFD177-7A02-416D-9E73-8CEA2BFDC7C5}"/>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8638206" y="3557362"/>
            <a:ext cx="2110569" cy="1408176"/>
          </a:xfrm>
          <a:prstGeom prst="rect">
            <a:avLst/>
          </a:prstGeom>
        </p:spPr>
      </p:pic>
      <p:pic>
        <p:nvPicPr>
          <p:cNvPr id="11" name="Picture 10">
            <a:extLst>
              <a:ext uri="{FF2B5EF4-FFF2-40B4-BE49-F238E27FC236}">
                <a16:creationId xmlns:a16="http://schemas.microsoft.com/office/drawing/2014/main" id="{7E8EEAAB-FDD3-4A7B-8604-8710EE73719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638206" y="1996813"/>
            <a:ext cx="2110568" cy="1408176"/>
          </a:xfrm>
          <a:prstGeom prst="rect">
            <a:avLst/>
          </a:prstGeom>
        </p:spPr>
      </p:pic>
      <p:pic>
        <p:nvPicPr>
          <p:cNvPr id="18" name="Picture 17" descr="A picture containing animal&#10;&#10;Description automatically generated">
            <a:extLst>
              <a:ext uri="{FF2B5EF4-FFF2-40B4-BE49-F238E27FC236}">
                <a16:creationId xmlns:a16="http://schemas.microsoft.com/office/drawing/2014/main" id="{24A99EA4-0803-4B3E-B88B-30826698D05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638207" y="5117911"/>
            <a:ext cx="2110568" cy="1408176"/>
          </a:xfrm>
          <a:prstGeom prst="rect">
            <a:avLst/>
          </a:prstGeom>
        </p:spPr>
      </p:pic>
      <p:cxnSp>
        <p:nvCxnSpPr>
          <p:cNvPr id="21" name="Straight Arrow Connector 20">
            <a:extLst>
              <a:ext uri="{FF2B5EF4-FFF2-40B4-BE49-F238E27FC236}">
                <a16:creationId xmlns:a16="http://schemas.microsoft.com/office/drawing/2014/main" id="{C8F60D34-E621-492A-BE0A-94621731A6CA}"/>
              </a:ext>
            </a:extLst>
          </p:cNvPr>
          <p:cNvCxnSpPr>
            <a:cxnSpLocks/>
          </p:cNvCxnSpPr>
          <p:nvPr/>
        </p:nvCxnSpPr>
        <p:spPr>
          <a:xfrm flipH="1">
            <a:off x="6629400" y="1155403"/>
            <a:ext cx="1853358" cy="1075733"/>
          </a:xfrm>
          <a:prstGeom prst="straightConnector1">
            <a:avLst/>
          </a:prstGeom>
          <a:ln w="38100">
            <a:solidFill>
              <a:srgbClr val="F37518"/>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A05BF11-67F3-4118-88F5-E13D0559714C}"/>
              </a:ext>
            </a:extLst>
          </p:cNvPr>
          <p:cNvCxnSpPr>
            <a:cxnSpLocks/>
          </p:cNvCxnSpPr>
          <p:nvPr/>
        </p:nvCxnSpPr>
        <p:spPr>
          <a:xfrm flipH="1" flipV="1">
            <a:off x="7139862" y="5466483"/>
            <a:ext cx="1342896" cy="355516"/>
          </a:xfrm>
          <a:prstGeom prst="straightConnector1">
            <a:avLst/>
          </a:prstGeom>
          <a:ln w="38100">
            <a:solidFill>
              <a:srgbClr val="F37518"/>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715277B-AE06-4E56-A4EF-5AD243431D45}"/>
              </a:ext>
            </a:extLst>
          </p:cNvPr>
          <p:cNvCxnSpPr>
            <a:cxnSpLocks/>
            <a:endCxn id="3" idx="3"/>
          </p:cNvCxnSpPr>
          <p:nvPr/>
        </p:nvCxnSpPr>
        <p:spPr>
          <a:xfrm flipH="1" flipV="1">
            <a:off x="7139862" y="4043709"/>
            <a:ext cx="1342896" cy="217742"/>
          </a:xfrm>
          <a:prstGeom prst="straightConnector1">
            <a:avLst/>
          </a:prstGeom>
          <a:ln w="38100">
            <a:solidFill>
              <a:srgbClr val="F37518"/>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710F5FC-91A4-4719-AE29-B69D3182DB74}"/>
              </a:ext>
            </a:extLst>
          </p:cNvPr>
          <p:cNvCxnSpPr>
            <a:cxnSpLocks/>
          </p:cNvCxnSpPr>
          <p:nvPr/>
        </p:nvCxnSpPr>
        <p:spPr>
          <a:xfrm flipH="1">
            <a:off x="7050024" y="2700901"/>
            <a:ext cx="1413303" cy="428872"/>
          </a:xfrm>
          <a:prstGeom prst="straightConnector1">
            <a:avLst/>
          </a:prstGeom>
          <a:ln w="38100">
            <a:solidFill>
              <a:srgbClr val="F37518"/>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FE9CB3D9-859A-4371-84D1-9DCF8682EE34}"/>
              </a:ext>
            </a:extLst>
          </p:cNvPr>
          <p:cNvSpPr txBox="1"/>
          <p:nvPr/>
        </p:nvSpPr>
        <p:spPr>
          <a:xfrm>
            <a:off x="9784836" y="1427847"/>
            <a:ext cx="1302265" cy="338554"/>
          </a:xfrm>
          <a:prstGeom prst="rect">
            <a:avLst/>
          </a:prstGeom>
          <a:solidFill>
            <a:schemeClr val="bg1"/>
          </a:solidFill>
          <a:ln w="25400">
            <a:noFill/>
          </a:ln>
        </p:spPr>
        <p:txBody>
          <a:bodyPr wrap="square" rtlCol="0">
            <a:spAutoFit/>
          </a:bodyPr>
          <a:lstStyle/>
          <a:p>
            <a:r>
              <a:rPr lang="en-GB" sz="1600" dirty="0">
                <a:solidFill>
                  <a:srgbClr val="FF0000"/>
                </a:solidFill>
                <a:latin typeface="Verdana" panose="020B0604030504040204" pitchFamily="34" charset="0"/>
                <a:ea typeface="Verdana" panose="020B0604030504040204" pitchFamily="34" charset="0"/>
              </a:rPr>
              <a:t>Bacteria</a:t>
            </a:r>
          </a:p>
        </p:txBody>
      </p:sp>
      <p:sp>
        <p:nvSpPr>
          <p:cNvPr id="35" name="TextBox 34">
            <a:extLst>
              <a:ext uri="{FF2B5EF4-FFF2-40B4-BE49-F238E27FC236}">
                <a16:creationId xmlns:a16="http://schemas.microsoft.com/office/drawing/2014/main" id="{EC953367-63BD-4E91-9647-2D6E76046FC5}"/>
              </a:ext>
            </a:extLst>
          </p:cNvPr>
          <p:cNvSpPr txBox="1"/>
          <p:nvPr/>
        </p:nvSpPr>
        <p:spPr>
          <a:xfrm>
            <a:off x="9784836" y="2933307"/>
            <a:ext cx="1302265" cy="338554"/>
          </a:xfrm>
          <a:prstGeom prst="rect">
            <a:avLst/>
          </a:prstGeom>
          <a:solidFill>
            <a:schemeClr val="bg1"/>
          </a:solidFill>
          <a:ln w="25400">
            <a:noFill/>
          </a:ln>
        </p:spPr>
        <p:txBody>
          <a:bodyPr wrap="square" rtlCol="0">
            <a:spAutoFit/>
          </a:bodyPr>
          <a:lstStyle/>
          <a:p>
            <a:r>
              <a:rPr lang="en-GB" sz="1600" dirty="0">
                <a:solidFill>
                  <a:srgbClr val="FF0000"/>
                </a:solidFill>
                <a:latin typeface="Verdana" panose="020B0604030504040204" pitchFamily="34" charset="0"/>
                <a:ea typeface="Verdana" panose="020B0604030504040204" pitchFamily="34" charset="0"/>
              </a:rPr>
              <a:t>Parasites</a:t>
            </a:r>
          </a:p>
        </p:txBody>
      </p:sp>
      <p:sp>
        <p:nvSpPr>
          <p:cNvPr id="36" name="TextBox 35">
            <a:extLst>
              <a:ext uri="{FF2B5EF4-FFF2-40B4-BE49-F238E27FC236}">
                <a16:creationId xmlns:a16="http://schemas.microsoft.com/office/drawing/2014/main" id="{FCFD8927-3247-423C-B208-3A9A38B4C754}"/>
              </a:ext>
            </a:extLst>
          </p:cNvPr>
          <p:cNvSpPr txBox="1"/>
          <p:nvPr/>
        </p:nvSpPr>
        <p:spPr>
          <a:xfrm>
            <a:off x="9784835" y="4533894"/>
            <a:ext cx="1302265" cy="338554"/>
          </a:xfrm>
          <a:prstGeom prst="rect">
            <a:avLst/>
          </a:prstGeom>
          <a:solidFill>
            <a:schemeClr val="bg1"/>
          </a:solidFill>
          <a:ln w="25400">
            <a:noFill/>
          </a:ln>
        </p:spPr>
        <p:txBody>
          <a:bodyPr wrap="square" rtlCol="0">
            <a:spAutoFit/>
          </a:bodyPr>
          <a:lstStyle/>
          <a:p>
            <a:r>
              <a:rPr lang="en-GB" sz="1600" dirty="0">
                <a:solidFill>
                  <a:srgbClr val="FF0000"/>
                </a:solidFill>
                <a:latin typeface="Verdana" panose="020B0604030504040204" pitchFamily="34" charset="0"/>
                <a:ea typeface="Verdana" panose="020B0604030504040204" pitchFamily="34" charset="0"/>
              </a:rPr>
              <a:t>Fungus</a:t>
            </a:r>
          </a:p>
        </p:txBody>
      </p:sp>
      <p:sp>
        <p:nvSpPr>
          <p:cNvPr id="37" name="TextBox 36">
            <a:extLst>
              <a:ext uri="{FF2B5EF4-FFF2-40B4-BE49-F238E27FC236}">
                <a16:creationId xmlns:a16="http://schemas.microsoft.com/office/drawing/2014/main" id="{600EB14D-D5E4-4E0A-AC60-84559B405EE6}"/>
              </a:ext>
            </a:extLst>
          </p:cNvPr>
          <p:cNvSpPr txBox="1"/>
          <p:nvPr/>
        </p:nvSpPr>
        <p:spPr>
          <a:xfrm>
            <a:off x="9784835" y="6094443"/>
            <a:ext cx="1302265" cy="338554"/>
          </a:xfrm>
          <a:prstGeom prst="rect">
            <a:avLst/>
          </a:prstGeom>
          <a:solidFill>
            <a:schemeClr val="bg1"/>
          </a:solidFill>
          <a:ln w="25400">
            <a:noFill/>
          </a:ln>
        </p:spPr>
        <p:txBody>
          <a:bodyPr wrap="square" rtlCol="0">
            <a:spAutoFit/>
          </a:bodyPr>
          <a:lstStyle/>
          <a:p>
            <a:r>
              <a:rPr lang="en-GB" sz="1600" dirty="0">
                <a:solidFill>
                  <a:srgbClr val="FF0000"/>
                </a:solidFill>
                <a:latin typeface="Verdana" panose="020B0604030504040204" pitchFamily="34" charset="0"/>
                <a:ea typeface="Verdana" panose="020B0604030504040204" pitchFamily="34" charset="0"/>
              </a:rPr>
              <a:t>Viruses</a:t>
            </a:r>
          </a:p>
        </p:txBody>
      </p:sp>
    </p:spTree>
    <p:extLst>
      <p:ext uri="{BB962C8B-B14F-4D97-AF65-F5344CB8AC3E}">
        <p14:creationId xmlns:p14="http://schemas.microsoft.com/office/powerpoint/2010/main" val="369087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8" name="Group 247">
            <a:extLst>
              <a:ext uri="{FF2B5EF4-FFF2-40B4-BE49-F238E27FC236}">
                <a16:creationId xmlns:a16="http://schemas.microsoft.com/office/drawing/2014/main" id="{D3046BBD-4F62-455C-8752-F342B7F356FC}"/>
              </a:ext>
            </a:extLst>
          </p:cNvPr>
          <p:cNvGrpSpPr/>
          <p:nvPr/>
        </p:nvGrpSpPr>
        <p:grpSpPr>
          <a:xfrm>
            <a:off x="2513906" y="148906"/>
            <a:ext cx="6672036" cy="6543409"/>
            <a:chOff x="2513906" y="148906"/>
            <a:chExt cx="6672036" cy="6543409"/>
          </a:xfrm>
          <a:noFill/>
        </p:grpSpPr>
        <p:grpSp>
          <p:nvGrpSpPr>
            <p:cNvPr id="249" name="Group 248">
              <a:extLst>
                <a:ext uri="{FF2B5EF4-FFF2-40B4-BE49-F238E27FC236}">
                  <a16:creationId xmlns:a16="http://schemas.microsoft.com/office/drawing/2014/main" id="{CF5E728E-8525-457A-A71C-21F7A19EBE21}"/>
                </a:ext>
              </a:extLst>
            </p:cNvPr>
            <p:cNvGrpSpPr/>
            <p:nvPr/>
          </p:nvGrpSpPr>
          <p:grpSpPr>
            <a:xfrm>
              <a:off x="2513906" y="151002"/>
              <a:ext cx="3336018" cy="6541313"/>
              <a:chOff x="2513906" y="151002"/>
              <a:chExt cx="3336018" cy="6541313"/>
            </a:xfrm>
            <a:grpFill/>
          </p:grpSpPr>
          <p:grpSp>
            <p:nvGrpSpPr>
              <p:cNvPr id="306" name="Group 305">
                <a:extLst>
                  <a:ext uri="{FF2B5EF4-FFF2-40B4-BE49-F238E27FC236}">
                    <a16:creationId xmlns:a16="http://schemas.microsoft.com/office/drawing/2014/main" id="{E8A412BA-77F8-4FA1-B5A6-BBA6A876E9F3}"/>
                  </a:ext>
                </a:extLst>
              </p:cNvPr>
              <p:cNvGrpSpPr/>
              <p:nvPr/>
            </p:nvGrpSpPr>
            <p:grpSpPr>
              <a:xfrm>
                <a:off x="3861734" y="151002"/>
                <a:ext cx="662730" cy="6539217"/>
                <a:chOff x="2090257" y="151002"/>
                <a:chExt cx="662730" cy="6539217"/>
              </a:xfrm>
              <a:grpFill/>
            </p:grpSpPr>
            <p:sp>
              <p:nvSpPr>
                <p:cNvPr id="351" name="Smiley Face 350">
                  <a:extLst>
                    <a:ext uri="{FF2B5EF4-FFF2-40B4-BE49-F238E27FC236}">
                      <a16:creationId xmlns:a16="http://schemas.microsoft.com/office/drawing/2014/main" id="{64FA431B-8936-424A-9EAE-B95105032611}"/>
                    </a:ext>
                  </a:extLst>
                </p:cNvPr>
                <p:cNvSpPr/>
                <p:nvPr/>
              </p:nvSpPr>
              <p:spPr>
                <a:xfrm>
                  <a:off x="2090257" y="151002"/>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a:t>
                  </a:r>
                </a:p>
              </p:txBody>
            </p:sp>
            <p:sp>
              <p:nvSpPr>
                <p:cNvPr id="352" name="Smiley Face 351">
                  <a:extLst>
                    <a:ext uri="{FF2B5EF4-FFF2-40B4-BE49-F238E27FC236}">
                      <a16:creationId xmlns:a16="http://schemas.microsoft.com/office/drawing/2014/main" id="{42043F67-CD9B-4D13-8BC1-7080C4C50637}"/>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8</a:t>
                  </a:r>
                </a:p>
              </p:txBody>
            </p:sp>
            <p:sp>
              <p:nvSpPr>
                <p:cNvPr id="353" name="Smiley Face 352">
                  <a:extLst>
                    <a:ext uri="{FF2B5EF4-FFF2-40B4-BE49-F238E27FC236}">
                      <a16:creationId xmlns:a16="http://schemas.microsoft.com/office/drawing/2014/main" id="{97CA7B61-65D0-4B5E-A700-E792643B7545}"/>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354" name="Smiley Face 353">
                  <a:extLst>
                    <a:ext uri="{FF2B5EF4-FFF2-40B4-BE49-F238E27FC236}">
                      <a16:creationId xmlns:a16="http://schemas.microsoft.com/office/drawing/2014/main" id="{3FE7393B-B7AA-4F6D-88D4-1871873D5A22}"/>
                    </a:ext>
                  </a:extLst>
                </p:cNvPr>
                <p:cNvSpPr/>
                <p:nvPr/>
              </p:nvSpPr>
              <p:spPr>
                <a:xfrm>
                  <a:off x="2090257" y="2130805"/>
                  <a:ext cx="662730" cy="645951"/>
                </a:xfrm>
                <a:prstGeom prst="smileyFace">
                  <a:avLst/>
                </a:prstGeom>
                <a:solidFill>
                  <a:schemeClr val="accent6">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12</a:t>
                  </a:r>
                </a:p>
              </p:txBody>
            </p:sp>
            <p:sp>
              <p:nvSpPr>
                <p:cNvPr id="355" name="Smiley Face 354">
                  <a:extLst>
                    <a:ext uri="{FF2B5EF4-FFF2-40B4-BE49-F238E27FC236}">
                      <a16:creationId xmlns:a16="http://schemas.microsoft.com/office/drawing/2014/main" id="{8143E53E-9A38-44B1-8506-3F26D8C7014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6" name="Smiley Face 355">
                  <a:extLst>
                    <a:ext uri="{FF2B5EF4-FFF2-40B4-BE49-F238E27FC236}">
                      <a16:creationId xmlns:a16="http://schemas.microsoft.com/office/drawing/2014/main" id="{23119259-9B45-491A-9B24-76EB29B75116}"/>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7" name="Smiley Face 356">
                  <a:extLst>
                    <a:ext uri="{FF2B5EF4-FFF2-40B4-BE49-F238E27FC236}">
                      <a16:creationId xmlns:a16="http://schemas.microsoft.com/office/drawing/2014/main" id="{5AEF598E-5AAE-45F9-B538-6A185A3E94B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8" name="Smiley Face 357">
                  <a:extLst>
                    <a:ext uri="{FF2B5EF4-FFF2-40B4-BE49-F238E27FC236}">
                      <a16:creationId xmlns:a16="http://schemas.microsoft.com/office/drawing/2014/main" id="{E9C89027-78C6-43FD-935F-02F09DC98979}"/>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9" name="Smiley Face 358">
                  <a:extLst>
                    <a:ext uri="{FF2B5EF4-FFF2-40B4-BE49-F238E27FC236}">
                      <a16:creationId xmlns:a16="http://schemas.microsoft.com/office/drawing/2014/main" id="{841969A2-8AC3-49D1-8337-E276827132C5}"/>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0" name="Smiley Face 359">
                  <a:extLst>
                    <a:ext uri="{FF2B5EF4-FFF2-40B4-BE49-F238E27FC236}">
                      <a16:creationId xmlns:a16="http://schemas.microsoft.com/office/drawing/2014/main" id="{CFFFCA8E-0D1A-4F75-95AF-2DBF99E3FE3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7" name="Group 306">
                <a:extLst>
                  <a:ext uri="{FF2B5EF4-FFF2-40B4-BE49-F238E27FC236}">
                    <a16:creationId xmlns:a16="http://schemas.microsoft.com/office/drawing/2014/main" id="{1A65A3E9-E162-43CD-B57C-54C0E27D50BE}"/>
                  </a:ext>
                </a:extLst>
              </p:cNvPr>
              <p:cNvGrpSpPr/>
              <p:nvPr/>
            </p:nvGrpSpPr>
            <p:grpSpPr>
              <a:xfrm>
                <a:off x="3187820" y="151002"/>
                <a:ext cx="662730" cy="6539217"/>
                <a:chOff x="2090257" y="151002"/>
                <a:chExt cx="662730" cy="6539217"/>
              </a:xfrm>
              <a:grpFill/>
            </p:grpSpPr>
            <p:sp>
              <p:nvSpPr>
                <p:cNvPr id="341" name="Smiley Face 340">
                  <a:extLst>
                    <a:ext uri="{FF2B5EF4-FFF2-40B4-BE49-F238E27FC236}">
                      <a16:creationId xmlns:a16="http://schemas.microsoft.com/office/drawing/2014/main" id="{429A2C26-776F-4715-9D98-EB7DA0B26695}"/>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2" name="Smiley Face 341">
                  <a:extLst>
                    <a:ext uri="{FF2B5EF4-FFF2-40B4-BE49-F238E27FC236}">
                      <a16:creationId xmlns:a16="http://schemas.microsoft.com/office/drawing/2014/main" id="{BF41304A-63B4-4205-822F-8518DF40C3F1}"/>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3" name="Smiley Face 342">
                  <a:extLst>
                    <a:ext uri="{FF2B5EF4-FFF2-40B4-BE49-F238E27FC236}">
                      <a16:creationId xmlns:a16="http://schemas.microsoft.com/office/drawing/2014/main" id="{4420D8A3-ED60-4C54-AA7D-BA680137817B}"/>
                    </a:ext>
                  </a:extLst>
                </p:cNvPr>
                <p:cNvSpPr/>
                <p:nvPr/>
              </p:nvSpPr>
              <p:spPr>
                <a:xfrm>
                  <a:off x="2090257" y="1451293"/>
                  <a:ext cx="662730" cy="645951"/>
                </a:xfrm>
                <a:prstGeom prst="smileyFace">
                  <a:avLst/>
                </a:prstGeom>
                <a:solidFill>
                  <a:schemeClr val="accent6">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
              <p:nvSpPr>
                <p:cNvPr id="344" name="Smiley Face 343">
                  <a:extLst>
                    <a:ext uri="{FF2B5EF4-FFF2-40B4-BE49-F238E27FC236}">
                      <a16:creationId xmlns:a16="http://schemas.microsoft.com/office/drawing/2014/main" id="{E4573791-61B4-44D7-BF76-B53B8EAFFAA5}"/>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sp>
              <p:nvSpPr>
                <p:cNvPr id="345" name="Smiley Face 344">
                  <a:extLst>
                    <a:ext uri="{FF2B5EF4-FFF2-40B4-BE49-F238E27FC236}">
                      <a16:creationId xmlns:a16="http://schemas.microsoft.com/office/drawing/2014/main" id="{69AAA9C6-C3C0-4A11-88D8-2F6D0A63EA64}"/>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6" name="Smiley Face 345">
                  <a:extLst>
                    <a:ext uri="{FF2B5EF4-FFF2-40B4-BE49-F238E27FC236}">
                      <a16:creationId xmlns:a16="http://schemas.microsoft.com/office/drawing/2014/main" id="{E8D013B0-A8F3-4644-8615-EB98A3B4BBDD}"/>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7" name="Smiley Face 346">
                  <a:extLst>
                    <a:ext uri="{FF2B5EF4-FFF2-40B4-BE49-F238E27FC236}">
                      <a16:creationId xmlns:a16="http://schemas.microsoft.com/office/drawing/2014/main" id="{34D375D6-E823-4761-8282-CEC21101D6F2}"/>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8" name="Smiley Face 347">
                  <a:extLst>
                    <a:ext uri="{FF2B5EF4-FFF2-40B4-BE49-F238E27FC236}">
                      <a16:creationId xmlns:a16="http://schemas.microsoft.com/office/drawing/2014/main" id="{701E6B74-E306-4450-BC28-B261DD32DBE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9" name="Smiley Face 348">
                  <a:extLst>
                    <a:ext uri="{FF2B5EF4-FFF2-40B4-BE49-F238E27FC236}">
                      <a16:creationId xmlns:a16="http://schemas.microsoft.com/office/drawing/2014/main" id="{283F9A84-D4E7-43A9-9D67-BB37148FEA6F}"/>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0" name="Smiley Face 349">
                  <a:extLst>
                    <a:ext uri="{FF2B5EF4-FFF2-40B4-BE49-F238E27FC236}">
                      <a16:creationId xmlns:a16="http://schemas.microsoft.com/office/drawing/2014/main" id="{B457EE50-B392-494E-B0EE-8DD68DA96FE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8" name="Group 307">
                <a:extLst>
                  <a:ext uri="{FF2B5EF4-FFF2-40B4-BE49-F238E27FC236}">
                    <a16:creationId xmlns:a16="http://schemas.microsoft.com/office/drawing/2014/main" id="{4E991C95-B8E6-4BCE-98A5-CBAE9A9EE3BA}"/>
                  </a:ext>
                </a:extLst>
              </p:cNvPr>
              <p:cNvGrpSpPr/>
              <p:nvPr/>
            </p:nvGrpSpPr>
            <p:grpSpPr>
              <a:xfrm>
                <a:off x="2513906" y="153098"/>
                <a:ext cx="662730" cy="6539217"/>
                <a:chOff x="2090257" y="151002"/>
                <a:chExt cx="662730" cy="6539217"/>
              </a:xfrm>
              <a:grpFill/>
            </p:grpSpPr>
            <p:sp>
              <p:nvSpPr>
                <p:cNvPr id="331" name="Smiley Face 330">
                  <a:extLst>
                    <a:ext uri="{FF2B5EF4-FFF2-40B4-BE49-F238E27FC236}">
                      <a16:creationId xmlns:a16="http://schemas.microsoft.com/office/drawing/2014/main" id="{1689DCB8-35E0-4DD1-AEB5-CF9A67F59746}"/>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2" name="Smiley Face 331">
                  <a:extLst>
                    <a:ext uri="{FF2B5EF4-FFF2-40B4-BE49-F238E27FC236}">
                      <a16:creationId xmlns:a16="http://schemas.microsoft.com/office/drawing/2014/main" id="{F8A9173C-645A-4188-A830-017902100A4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3" name="Smiley Face 332">
                  <a:extLst>
                    <a:ext uri="{FF2B5EF4-FFF2-40B4-BE49-F238E27FC236}">
                      <a16:creationId xmlns:a16="http://schemas.microsoft.com/office/drawing/2014/main" id="{015F17F1-EA17-47C9-BD6E-B80314F6E1D4}"/>
                    </a:ext>
                  </a:extLst>
                </p:cNvPr>
                <p:cNvSpPr/>
                <p:nvPr/>
              </p:nvSpPr>
              <p:spPr>
                <a:xfrm>
                  <a:off x="2090257" y="1451293"/>
                  <a:ext cx="662730" cy="645951"/>
                </a:xfrm>
                <a:prstGeom prst="smileyFace">
                  <a:avLst/>
                </a:prstGeom>
                <a:solidFill>
                  <a:schemeClr val="accent6">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10</a:t>
                  </a:r>
                </a:p>
              </p:txBody>
            </p:sp>
            <p:sp>
              <p:nvSpPr>
                <p:cNvPr id="334" name="Smiley Face 333">
                  <a:extLst>
                    <a:ext uri="{FF2B5EF4-FFF2-40B4-BE49-F238E27FC236}">
                      <a16:creationId xmlns:a16="http://schemas.microsoft.com/office/drawing/2014/main" id="{FC5A7157-E0E7-42EA-A4FA-F2242617EF0E}"/>
                    </a:ext>
                  </a:extLst>
                </p:cNvPr>
                <p:cNvSpPr/>
                <p:nvPr/>
              </p:nvSpPr>
              <p:spPr>
                <a:xfrm>
                  <a:off x="2090257" y="2130805"/>
                  <a:ext cx="662730" cy="645951"/>
                </a:xfrm>
                <a:prstGeom prst="smileyFace">
                  <a:avLst/>
                </a:prstGeom>
                <a:solidFill>
                  <a:schemeClr val="accent6">
                    <a:lumMod val="60000"/>
                    <a:lumOff val="4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11</a:t>
                  </a:r>
                </a:p>
              </p:txBody>
            </p:sp>
            <p:sp>
              <p:nvSpPr>
                <p:cNvPr id="335" name="Smiley Face 334">
                  <a:extLst>
                    <a:ext uri="{FF2B5EF4-FFF2-40B4-BE49-F238E27FC236}">
                      <a16:creationId xmlns:a16="http://schemas.microsoft.com/office/drawing/2014/main" id="{952BDB41-1901-4466-B278-878D2316002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6" name="Smiley Face 335">
                  <a:extLst>
                    <a:ext uri="{FF2B5EF4-FFF2-40B4-BE49-F238E27FC236}">
                      <a16:creationId xmlns:a16="http://schemas.microsoft.com/office/drawing/2014/main" id="{D85ADF13-634A-40F4-8499-2F40E096334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7" name="Smiley Face 336">
                  <a:extLst>
                    <a:ext uri="{FF2B5EF4-FFF2-40B4-BE49-F238E27FC236}">
                      <a16:creationId xmlns:a16="http://schemas.microsoft.com/office/drawing/2014/main" id="{3ADB3B60-2833-47C3-84D7-C3EFFC5CD98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8" name="Smiley Face 337">
                  <a:extLst>
                    <a:ext uri="{FF2B5EF4-FFF2-40B4-BE49-F238E27FC236}">
                      <a16:creationId xmlns:a16="http://schemas.microsoft.com/office/drawing/2014/main" id="{2E76C90C-CD78-4EF1-835B-11EDFA1B6E1F}"/>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9" name="Smiley Face 338">
                  <a:extLst>
                    <a:ext uri="{FF2B5EF4-FFF2-40B4-BE49-F238E27FC236}">
                      <a16:creationId xmlns:a16="http://schemas.microsoft.com/office/drawing/2014/main" id="{836DBD99-40C7-4015-817A-289A5281BEAE}"/>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0" name="Smiley Face 339">
                  <a:extLst>
                    <a:ext uri="{FF2B5EF4-FFF2-40B4-BE49-F238E27FC236}">
                      <a16:creationId xmlns:a16="http://schemas.microsoft.com/office/drawing/2014/main" id="{9118343C-07E5-4866-8B94-41C19CD40FF8}"/>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9" name="Group 308">
                <a:extLst>
                  <a:ext uri="{FF2B5EF4-FFF2-40B4-BE49-F238E27FC236}">
                    <a16:creationId xmlns:a16="http://schemas.microsoft.com/office/drawing/2014/main" id="{BE7D1654-EED4-427B-AB09-660444DDE0E1}"/>
                  </a:ext>
                </a:extLst>
              </p:cNvPr>
              <p:cNvGrpSpPr/>
              <p:nvPr/>
            </p:nvGrpSpPr>
            <p:grpSpPr>
              <a:xfrm>
                <a:off x="4524464" y="151002"/>
                <a:ext cx="662730" cy="6539217"/>
                <a:chOff x="2090257" y="151002"/>
                <a:chExt cx="662730" cy="6539217"/>
              </a:xfrm>
              <a:grpFill/>
            </p:grpSpPr>
            <p:sp>
              <p:nvSpPr>
                <p:cNvPr id="321" name="Smiley Face 320">
                  <a:extLst>
                    <a:ext uri="{FF2B5EF4-FFF2-40B4-BE49-F238E27FC236}">
                      <a16:creationId xmlns:a16="http://schemas.microsoft.com/office/drawing/2014/main" id="{4CD3D1B0-B9FC-4BE8-92DB-4D0C958A6C55}"/>
                    </a:ext>
                  </a:extLst>
                </p:cNvPr>
                <p:cNvSpPr/>
                <p:nvPr/>
              </p:nvSpPr>
              <p:spPr>
                <a:xfrm>
                  <a:off x="2090257" y="151002"/>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a:t>
                  </a:r>
                </a:p>
              </p:txBody>
            </p:sp>
            <p:sp>
              <p:nvSpPr>
                <p:cNvPr id="322" name="Smiley Face 321">
                  <a:extLst>
                    <a:ext uri="{FF2B5EF4-FFF2-40B4-BE49-F238E27FC236}">
                      <a16:creationId xmlns:a16="http://schemas.microsoft.com/office/drawing/2014/main" id="{F2604620-F632-488D-B06E-CE2FCFE85234}"/>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323" name="Smiley Face 322">
                  <a:extLst>
                    <a:ext uri="{FF2B5EF4-FFF2-40B4-BE49-F238E27FC236}">
                      <a16:creationId xmlns:a16="http://schemas.microsoft.com/office/drawing/2014/main" id="{D54E091E-0743-442A-9EBF-1B263E40222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4" name="Smiley Face 323">
                  <a:extLst>
                    <a:ext uri="{FF2B5EF4-FFF2-40B4-BE49-F238E27FC236}">
                      <a16:creationId xmlns:a16="http://schemas.microsoft.com/office/drawing/2014/main" id="{AFB5C448-8EBD-43C8-BF4E-E5CD5D7C81CB}"/>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p>
              </p:txBody>
            </p:sp>
            <p:sp>
              <p:nvSpPr>
                <p:cNvPr id="325" name="Smiley Face 324">
                  <a:extLst>
                    <a:ext uri="{FF2B5EF4-FFF2-40B4-BE49-F238E27FC236}">
                      <a16:creationId xmlns:a16="http://schemas.microsoft.com/office/drawing/2014/main" id="{7D712054-E2E4-49D6-A78B-1245560180CD}"/>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6" name="Smiley Face 325">
                  <a:extLst>
                    <a:ext uri="{FF2B5EF4-FFF2-40B4-BE49-F238E27FC236}">
                      <a16:creationId xmlns:a16="http://schemas.microsoft.com/office/drawing/2014/main" id="{1F36325A-3DB2-472A-A142-C2C5A3528DA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7" name="Smiley Face 326">
                  <a:extLst>
                    <a:ext uri="{FF2B5EF4-FFF2-40B4-BE49-F238E27FC236}">
                      <a16:creationId xmlns:a16="http://schemas.microsoft.com/office/drawing/2014/main" id="{09563C5F-B103-4706-9814-6174DBC1E1A1}"/>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8" name="Smiley Face 327">
                  <a:extLst>
                    <a:ext uri="{FF2B5EF4-FFF2-40B4-BE49-F238E27FC236}">
                      <a16:creationId xmlns:a16="http://schemas.microsoft.com/office/drawing/2014/main" id="{62063A73-C591-4400-AC7B-AB6D47F4158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9" name="Smiley Face 328">
                  <a:extLst>
                    <a:ext uri="{FF2B5EF4-FFF2-40B4-BE49-F238E27FC236}">
                      <a16:creationId xmlns:a16="http://schemas.microsoft.com/office/drawing/2014/main" id="{D292FEE0-EF08-4069-B04C-5262B2E2452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0" name="Smiley Face 329">
                  <a:extLst>
                    <a:ext uri="{FF2B5EF4-FFF2-40B4-BE49-F238E27FC236}">
                      <a16:creationId xmlns:a16="http://schemas.microsoft.com/office/drawing/2014/main" id="{4C05D099-28C3-4E55-936D-7EE89D76DD4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0" name="Group 309">
                <a:extLst>
                  <a:ext uri="{FF2B5EF4-FFF2-40B4-BE49-F238E27FC236}">
                    <a16:creationId xmlns:a16="http://schemas.microsoft.com/office/drawing/2014/main" id="{0AB355F8-18F8-41BE-BB85-50A4AF445A54}"/>
                  </a:ext>
                </a:extLst>
              </p:cNvPr>
              <p:cNvGrpSpPr/>
              <p:nvPr/>
            </p:nvGrpSpPr>
            <p:grpSpPr>
              <a:xfrm>
                <a:off x="5187194" y="151002"/>
                <a:ext cx="662730" cy="6539217"/>
                <a:chOff x="2090257" y="151002"/>
                <a:chExt cx="662730" cy="6539217"/>
              </a:xfrm>
              <a:grpFill/>
            </p:grpSpPr>
            <p:sp>
              <p:nvSpPr>
                <p:cNvPr id="311" name="Smiley Face 310">
                  <a:extLst>
                    <a:ext uri="{FF2B5EF4-FFF2-40B4-BE49-F238E27FC236}">
                      <a16:creationId xmlns:a16="http://schemas.microsoft.com/office/drawing/2014/main" id="{F1BD0D9A-F3DC-4345-8D54-6B23B6F531DB}"/>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2" name="Smiley Face 311">
                  <a:extLst>
                    <a:ext uri="{FF2B5EF4-FFF2-40B4-BE49-F238E27FC236}">
                      <a16:creationId xmlns:a16="http://schemas.microsoft.com/office/drawing/2014/main" id="{E9AC54CE-85F4-496A-B22A-FD23F950AB0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3" name="Smiley Face 312">
                  <a:extLst>
                    <a:ext uri="{FF2B5EF4-FFF2-40B4-BE49-F238E27FC236}">
                      <a16:creationId xmlns:a16="http://schemas.microsoft.com/office/drawing/2014/main" id="{24E4D9FF-A528-452D-84C4-1B3F5379358E}"/>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9</a:t>
                  </a:r>
                </a:p>
              </p:txBody>
            </p:sp>
            <p:sp>
              <p:nvSpPr>
                <p:cNvPr id="314" name="Smiley Face 313">
                  <a:extLst>
                    <a:ext uri="{FF2B5EF4-FFF2-40B4-BE49-F238E27FC236}">
                      <a16:creationId xmlns:a16="http://schemas.microsoft.com/office/drawing/2014/main" id="{343E1FFD-2D22-4730-A45C-DBDA6FD8CD3E}"/>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5" name="Smiley Face 314">
                  <a:extLst>
                    <a:ext uri="{FF2B5EF4-FFF2-40B4-BE49-F238E27FC236}">
                      <a16:creationId xmlns:a16="http://schemas.microsoft.com/office/drawing/2014/main" id="{C5EA81C0-F2B7-4899-90A6-16B050F844A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6" name="Smiley Face 315">
                  <a:extLst>
                    <a:ext uri="{FF2B5EF4-FFF2-40B4-BE49-F238E27FC236}">
                      <a16:creationId xmlns:a16="http://schemas.microsoft.com/office/drawing/2014/main" id="{C1F307AB-C29F-4E0E-ABFA-D757867278C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7" name="Smiley Face 316">
                  <a:extLst>
                    <a:ext uri="{FF2B5EF4-FFF2-40B4-BE49-F238E27FC236}">
                      <a16:creationId xmlns:a16="http://schemas.microsoft.com/office/drawing/2014/main" id="{17C0242A-C99A-4682-AED4-FC5AB2AA2BD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8" name="Smiley Face 317">
                  <a:extLst>
                    <a:ext uri="{FF2B5EF4-FFF2-40B4-BE49-F238E27FC236}">
                      <a16:creationId xmlns:a16="http://schemas.microsoft.com/office/drawing/2014/main" id="{37015619-AF3C-474B-91B5-9545EA96DBDB}"/>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9" name="Smiley Face 318">
                  <a:extLst>
                    <a:ext uri="{FF2B5EF4-FFF2-40B4-BE49-F238E27FC236}">
                      <a16:creationId xmlns:a16="http://schemas.microsoft.com/office/drawing/2014/main" id="{F01DA896-5C56-4CF5-9EAE-7267714E3848}"/>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0" name="Smiley Face 319">
                  <a:extLst>
                    <a:ext uri="{FF2B5EF4-FFF2-40B4-BE49-F238E27FC236}">
                      <a16:creationId xmlns:a16="http://schemas.microsoft.com/office/drawing/2014/main" id="{4B578698-322D-47AD-99D8-66C177846B7A}"/>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250" name="Group 249">
              <a:extLst>
                <a:ext uri="{FF2B5EF4-FFF2-40B4-BE49-F238E27FC236}">
                  <a16:creationId xmlns:a16="http://schemas.microsoft.com/office/drawing/2014/main" id="{53BBC5D9-543B-4EBA-98C2-4DF4C96EE27D}"/>
                </a:ext>
              </a:extLst>
            </p:cNvPr>
            <p:cNvGrpSpPr/>
            <p:nvPr/>
          </p:nvGrpSpPr>
          <p:grpSpPr>
            <a:xfrm>
              <a:off x="5849924" y="148906"/>
              <a:ext cx="3336018" cy="6541313"/>
              <a:chOff x="2513906" y="151002"/>
              <a:chExt cx="3336018" cy="6541313"/>
            </a:xfrm>
            <a:grpFill/>
          </p:grpSpPr>
          <p:grpSp>
            <p:nvGrpSpPr>
              <p:cNvPr id="251" name="Group 250">
                <a:extLst>
                  <a:ext uri="{FF2B5EF4-FFF2-40B4-BE49-F238E27FC236}">
                    <a16:creationId xmlns:a16="http://schemas.microsoft.com/office/drawing/2014/main" id="{E17CEE1B-BB69-4026-A3CB-DF6CE973CF80}"/>
                  </a:ext>
                </a:extLst>
              </p:cNvPr>
              <p:cNvGrpSpPr/>
              <p:nvPr/>
            </p:nvGrpSpPr>
            <p:grpSpPr>
              <a:xfrm>
                <a:off x="3861734" y="151002"/>
                <a:ext cx="662730" cy="6539217"/>
                <a:chOff x="2090257" y="151002"/>
                <a:chExt cx="662730" cy="6539217"/>
              </a:xfrm>
              <a:grpFill/>
            </p:grpSpPr>
            <p:sp>
              <p:nvSpPr>
                <p:cNvPr id="296" name="Smiley Face 295">
                  <a:extLst>
                    <a:ext uri="{FF2B5EF4-FFF2-40B4-BE49-F238E27FC236}">
                      <a16:creationId xmlns:a16="http://schemas.microsoft.com/office/drawing/2014/main" id="{BDD21F9F-6789-44A6-AF08-B19511130E3F}"/>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7" name="Smiley Face 296">
                  <a:extLst>
                    <a:ext uri="{FF2B5EF4-FFF2-40B4-BE49-F238E27FC236}">
                      <a16:creationId xmlns:a16="http://schemas.microsoft.com/office/drawing/2014/main" id="{E38DE5BA-2EFB-4B70-B676-9BAAD2B5B7AB}"/>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Smiley Face 297">
                  <a:extLst>
                    <a:ext uri="{FF2B5EF4-FFF2-40B4-BE49-F238E27FC236}">
                      <a16:creationId xmlns:a16="http://schemas.microsoft.com/office/drawing/2014/main" id="{F1A8F2E5-5FAE-41DD-AECC-EF5C6A921FA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9" name="Smiley Face 298">
                  <a:extLst>
                    <a:ext uri="{FF2B5EF4-FFF2-40B4-BE49-F238E27FC236}">
                      <a16:creationId xmlns:a16="http://schemas.microsoft.com/office/drawing/2014/main" id="{D9B39AF8-D0A1-4780-B0D3-158AC62A88CA}"/>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0" name="Smiley Face 299">
                  <a:extLst>
                    <a:ext uri="{FF2B5EF4-FFF2-40B4-BE49-F238E27FC236}">
                      <a16:creationId xmlns:a16="http://schemas.microsoft.com/office/drawing/2014/main" id="{829C4296-51C6-4C04-9A22-FBC8743FB04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1" name="Smiley Face 300">
                  <a:extLst>
                    <a:ext uri="{FF2B5EF4-FFF2-40B4-BE49-F238E27FC236}">
                      <a16:creationId xmlns:a16="http://schemas.microsoft.com/office/drawing/2014/main" id="{2572ED08-79E2-4767-B8D8-F064F69FFE3D}"/>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2" name="Smiley Face 301">
                  <a:extLst>
                    <a:ext uri="{FF2B5EF4-FFF2-40B4-BE49-F238E27FC236}">
                      <a16:creationId xmlns:a16="http://schemas.microsoft.com/office/drawing/2014/main" id="{1913EB35-CBCC-4EC7-9D43-181AD537817F}"/>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3" name="Smiley Face 302">
                  <a:extLst>
                    <a:ext uri="{FF2B5EF4-FFF2-40B4-BE49-F238E27FC236}">
                      <a16:creationId xmlns:a16="http://schemas.microsoft.com/office/drawing/2014/main" id="{E3362D11-C045-4988-804D-419AE605F14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4" name="Smiley Face 303">
                  <a:extLst>
                    <a:ext uri="{FF2B5EF4-FFF2-40B4-BE49-F238E27FC236}">
                      <a16:creationId xmlns:a16="http://schemas.microsoft.com/office/drawing/2014/main" id="{A94C8A6E-99AC-4DCA-9EA6-E861E5B25CE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5" name="Smiley Face 304">
                  <a:extLst>
                    <a:ext uri="{FF2B5EF4-FFF2-40B4-BE49-F238E27FC236}">
                      <a16:creationId xmlns:a16="http://schemas.microsoft.com/office/drawing/2014/main" id="{52A305F2-41D8-442C-BDAC-FC824306FAE9}"/>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2" name="Group 251">
                <a:extLst>
                  <a:ext uri="{FF2B5EF4-FFF2-40B4-BE49-F238E27FC236}">
                    <a16:creationId xmlns:a16="http://schemas.microsoft.com/office/drawing/2014/main" id="{0B29807D-2920-490D-9439-38B887F75268}"/>
                  </a:ext>
                </a:extLst>
              </p:cNvPr>
              <p:cNvGrpSpPr/>
              <p:nvPr/>
            </p:nvGrpSpPr>
            <p:grpSpPr>
              <a:xfrm>
                <a:off x="3187820" y="151002"/>
                <a:ext cx="662730" cy="6539217"/>
                <a:chOff x="2090257" y="151002"/>
                <a:chExt cx="662730" cy="6539217"/>
              </a:xfrm>
              <a:grpFill/>
            </p:grpSpPr>
            <p:sp>
              <p:nvSpPr>
                <p:cNvPr id="286" name="Smiley Face 285">
                  <a:extLst>
                    <a:ext uri="{FF2B5EF4-FFF2-40B4-BE49-F238E27FC236}">
                      <a16:creationId xmlns:a16="http://schemas.microsoft.com/office/drawing/2014/main" id="{937496FA-4AF5-4AD0-A300-C48CE6A7FB90}"/>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Smiley Face 286">
                  <a:extLst>
                    <a:ext uri="{FF2B5EF4-FFF2-40B4-BE49-F238E27FC236}">
                      <a16:creationId xmlns:a16="http://schemas.microsoft.com/office/drawing/2014/main" id="{2281075A-C1D8-4C3C-B790-51E2818DCCCA}"/>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Smiley Face 287">
                  <a:extLst>
                    <a:ext uri="{FF2B5EF4-FFF2-40B4-BE49-F238E27FC236}">
                      <a16:creationId xmlns:a16="http://schemas.microsoft.com/office/drawing/2014/main" id="{2A7538E4-42B0-4D92-91CD-1564B38A3336}"/>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Smiley Face 288">
                  <a:extLst>
                    <a:ext uri="{FF2B5EF4-FFF2-40B4-BE49-F238E27FC236}">
                      <a16:creationId xmlns:a16="http://schemas.microsoft.com/office/drawing/2014/main" id="{399C909E-565B-4678-A862-7F7785D34C7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Smiley Face 289">
                  <a:extLst>
                    <a:ext uri="{FF2B5EF4-FFF2-40B4-BE49-F238E27FC236}">
                      <a16:creationId xmlns:a16="http://schemas.microsoft.com/office/drawing/2014/main" id="{CBF826C7-08AA-4383-8D41-1D4DC52EE2BA}"/>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1" name="Smiley Face 290">
                  <a:extLst>
                    <a:ext uri="{FF2B5EF4-FFF2-40B4-BE49-F238E27FC236}">
                      <a16:creationId xmlns:a16="http://schemas.microsoft.com/office/drawing/2014/main" id="{A8C07CF5-2781-4F25-ACDB-6BD44450AE5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Smiley Face 291">
                  <a:extLst>
                    <a:ext uri="{FF2B5EF4-FFF2-40B4-BE49-F238E27FC236}">
                      <a16:creationId xmlns:a16="http://schemas.microsoft.com/office/drawing/2014/main" id="{48CA155C-82A0-45F2-A370-8D5DFB76FED3}"/>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Smiley Face 292">
                  <a:extLst>
                    <a:ext uri="{FF2B5EF4-FFF2-40B4-BE49-F238E27FC236}">
                      <a16:creationId xmlns:a16="http://schemas.microsoft.com/office/drawing/2014/main" id="{E7835272-C2E9-401C-91CD-F289F8C6CC09}"/>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4" name="Smiley Face 293">
                  <a:extLst>
                    <a:ext uri="{FF2B5EF4-FFF2-40B4-BE49-F238E27FC236}">
                      <a16:creationId xmlns:a16="http://schemas.microsoft.com/office/drawing/2014/main" id="{F0993F71-317F-4DE7-A883-5558C58F4F7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5" name="Smiley Face 294">
                  <a:extLst>
                    <a:ext uri="{FF2B5EF4-FFF2-40B4-BE49-F238E27FC236}">
                      <a16:creationId xmlns:a16="http://schemas.microsoft.com/office/drawing/2014/main" id="{C33BBA20-BAA8-4EC9-951F-AABD0319437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3" name="Group 252">
                <a:extLst>
                  <a:ext uri="{FF2B5EF4-FFF2-40B4-BE49-F238E27FC236}">
                    <a16:creationId xmlns:a16="http://schemas.microsoft.com/office/drawing/2014/main" id="{30BAAD4D-1575-436E-8457-0CFCCFEA652E}"/>
                  </a:ext>
                </a:extLst>
              </p:cNvPr>
              <p:cNvGrpSpPr/>
              <p:nvPr/>
            </p:nvGrpSpPr>
            <p:grpSpPr>
              <a:xfrm>
                <a:off x="2513906" y="153098"/>
                <a:ext cx="662730" cy="6539217"/>
                <a:chOff x="2090257" y="151002"/>
                <a:chExt cx="662730" cy="6539217"/>
              </a:xfrm>
              <a:grpFill/>
            </p:grpSpPr>
            <p:sp>
              <p:nvSpPr>
                <p:cNvPr id="276" name="Smiley Face 275">
                  <a:extLst>
                    <a:ext uri="{FF2B5EF4-FFF2-40B4-BE49-F238E27FC236}">
                      <a16:creationId xmlns:a16="http://schemas.microsoft.com/office/drawing/2014/main" id="{DA8B2E87-1B48-4D60-9738-044C335F6C8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Smiley Face 276">
                  <a:extLst>
                    <a:ext uri="{FF2B5EF4-FFF2-40B4-BE49-F238E27FC236}">
                      <a16:creationId xmlns:a16="http://schemas.microsoft.com/office/drawing/2014/main" id="{C29E2B06-01C4-435D-A1EC-B6327D1365E3}"/>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Smiley Face 277">
                  <a:extLst>
                    <a:ext uri="{FF2B5EF4-FFF2-40B4-BE49-F238E27FC236}">
                      <a16:creationId xmlns:a16="http://schemas.microsoft.com/office/drawing/2014/main" id="{17776879-311E-43BE-9BFA-20989413DFF0}"/>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Smiley Face 278">
                  <a:extLst>
                    <a:ext uri="{FF2B5EF4-FFF2-40B4-BE49-F238E27FC236}">
                      <a16:creationId xmlns:a16="http://schemas.microsoft.com/office/drawing/2014/main" id="{85D3A553-ABE6-4E51-BD3D-E1A1461905B1}"/>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Smiley Face 279">
                  <a:extLst>
                    <a:ext uri="{FF2B5EF4-FFF2-40B4-BE49-F238E27FC236}">
                      <a16:creationId xmlns:a16="http://schemas.microsoft.com/office/drawing/2014/main" id="{4EEDE6DD-F4FA-4AB6-AB0A-E102DA54E8A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1" name="Smiley Face 280">
                  <a:extLst>
                    <a:ext uri="{FF2B5EF4-FFF2-40B4-BE49-F238E27FC236}">
                      <a16:creationId xmlns:a16="http://schemas.microsoft.com/office/drawing/2014/main" id="{4C91F73B-606F-4FCE-B883-BF5792D7540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2" name="Smiley Face 281">
                  <a:extLst>
                    <a:ext uri="{FF2B5EF4-FFF2-40B4-BE49-F238E27FC236}">
                      <a16:creationId xmlns:a16="http://schemas.microsoft.com/office/drawing/2014/main" id="{1A2B15E0-65D3-442D-BF30-750A2380700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3" name="Smiley Face 282">
                  <a:extLst>
                    <a:ext uri="{FF2B5EF4-FFF2-40B4-BE49-F238E27FC236}">
                      <a16:creationId xmlns:a16="http://schemas.microsoft.com/office/drawing/2014/main" id="{7AACE183-E95D-4FD1-804E-99880A8EEDC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4" name="Smiley Face 283">
                  <a:extLst>
                    <a:ext uri="{FF2B5EF4-FFF2-40B4-BE49-F238E27FC236}">
                      <a16:creationId xmlns:a16="http://schemas.microsoft.com/office/drawing/2014/main" id="{66921CA0-DF8B-4EA1-8641-95F9543536E5}"/>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5" name="Smiley Face 284">
                  <a:extLst>
                    <a:ext uri="{FF2B5EF4-FFF2-40B4-BE49-F238E27FC236}">
                      <a16:creationId xmlns:a16="http://schemas.microsoft.com/office/drawing/2014/main" id="{80EF3C11-F774-4614-80BF-56B6E52EB36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4" name="Group 253">
                <a:extLst>
                  <a:ext uri="{FF2B5EF4-FFF2-40B4-BE49-F238E27FC236}">
                    <a16:creationId xmlns:a16="http://schemas.microsoft.com/office/drawing/2014/main" id="{443F2A3F-A70C-44FD-A8CA-32792A80CD8A}"/>
                  </a:ext>
                </a:extLst>
              </p:cNvPr>
              <p:cNvGrpSpPr/>
              <p:nvPr/>
            </p:nvGrpSpPr>
            <p:grpSpPr>
              <a:xfrm>
                <a:off x="4524464" y="151002"/>
                <a:ext cx="662730" cy="6539217"/>
                <a:chOff x="2090257" y="151002"/>
                <a:chExt cx="662730" cy="6539217"/>
              </a:xfrm>
              <a:grpFill/>
            </p:grpSpPr>
            <p:sp>
              <p:nvSpPr>
                <p:cNvPr id="266" name="Smiley Face 265">
                  <a:extLst>
                    <a:ext uri="{FF2B5EF4-FFF2-40B4-BE49-F238E27FC236}">
                      <a16:creationId xmlns:a16="http://schemas.microsoft.com/office/drawing/2014/main" id="{C7747679-FC80-4D47-BB3A-CB76B79A46B0}"/>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Smiley Face 266">
                  <a:extLst>
                    <a:ext uri="{FF2B5EF4-FFF2-40B4-BE49-F238E27FC236}">
                      <a16:creationId xmlns:a16="http://schemas.microsoft.com/office/drawing/2014/main" id="{6D9280B6-89FE-4DDB-BA58-DAA356A52BFF}"/>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Smiley Face 267">
                  <a:extLst>
                    <a:ext uri="{FF2B5EF4-FFF2-40B4-BE49-F238E27FC236}">
                      <a16:creationId xmlns:a16="http://schemas.microsoft.com/office/drawing/2014/main" id="{F8AAB4A4-BFCC-4C27-BF1D-3819D659BCEF}"/>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Smiley Face 268">
                  <a:extLst>
                    <a:ext uri="{FF2B5EF4-FFF2-40B4-BE49-F238E27FC236}">
                      <a16:creationId xmlns:a16="http://schemas.microsoft.com/office/drawing/2014/main" id="{B32A444D-BD9B-4A55-9CC5-1EAE1F58EC11}"/>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Smiley Face 269">
                  <a:extLst>
                    <a:ext uri="{FF2B5EF4-FFF2-40B4-BE49-F238E27FC236}">
                      <a16:creationId xmlns:a16="http://schemas.microsoft.com/office/drawing/2014/main" id="{918812F0-088C-403E-A9D0-FAF0DCFADF62}"/>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1" name="Smiley Face 270">
                  <a:extLst>
                    <a:ext uri="{FF2B5EF4-FFF2-40B4-BE49-F238E27FC236}">
                      <a16:creationId xmlns:a16="http://schemas.microsoft.com/office/drawing/2014/main" id="{0984A111-7711-4547-8303-4FE28AE7CC94}"/>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Smiley Face 271">
                  <a:extLst>
                    <a:ext uri="{FF2B5EF4-FFF2-40B4-BE49-F238E27FC236}">
                      <a16:creationId xmlns:a16="http://schemas.microsoft.com/office/drawing/2014/main" id="{EF6FB792-A4F7-4D0F-A691-B6D97ED155A9}"/>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3" name="Smiley Face 272">
                  <a:extLst>
                    <a:ext uri="{FF2B5EF4-FFF2-40B4-BE49-F238E27FC236}">
                      <a16:creationId xmlns:a16="http://schemas.microsoft.com/office/drawing/2014/main" id="{2AB8CF64-34F5-4977-BA7A-6E7FBB9E624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4" name="Smiley Face 273">
                  <a:extLst>
                    <a:ext uri="{FF2B5EF4-FFF2-40B4-BE49-F238E27FC236}">
                      <a16:creationId xmlns:a16="http://schemas.microsoft.com/office/drawing/2014/main" id="{F90946B2-1174-4EBD-9E8C-B632B43A2E2F}"/>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5" name="Smiley Face 274">
                  <a:extLst>
                    <a:ext uri="{FF2B5EF4-FFF2-40B4-BE49-F238E27FC236}">
                      <a16:creationId xmlns:a16="http://schemas.microsoft.com/office/drawing/2014/main" id="{45C2F24D-B134-4896-8CF3-16F14FEB2A48}"/>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5" name="Group 254">
                <a:extLst>
                  <a:ext uri="{FF2B5EF4-FFF2-40B4-BE49-F238E27FC236}">
                    <a16:creationId xmlns:a16="http://schemas.microsoft.com/office/drawing/2014/main" id="{BD6376BC-21D8-441B-A310-0BC6C0E42218}"/>
                  </a:ext>
                </a:extLst>
              </p:cNvPr>
              <p:cNvGrpSpPr/>
              <p:nvPr/>
            </p:nvGrpSpPr>
            <p:grpSpPr>
              <a:xfrm>
                <a:off x="5187194" y="151002"/>
                <a:ext cx="662730" cy="6539217"/>
                <a:chOff x="2090257" y="151002"/>
                <a:chExt cx="662730" cy="6539217"/>
              </a:xfrm>
              <a:grpFill/>
            </p:grpSpPr>
            <p:sp>
              <p:nvSpPr>
                <p:cNvPr id="256" name="Smiley Face 255">
                  <a:extLst>
                    <a:ext uri="{FF2B5EF4-FFF2-40B4-BE49-F238E27FC236}">
                      <a16:creationId xmlns:a16="http://schemas.microsoft.com/office/drawing/2014/main" id="{51D429AA-8251-40F8-89C1-9857ADA4DB85}"/>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7" name="Smiley Face 256">
                  <a:extLst>
                    <a:ext uri="{FF2B5EF4-FFF2-40B4-BE49-F238E27FC236}">
                      <a16:creationId xmlns:a16="http://schemas.microsoft.com/office/drawing/2014/main" id="{262C17BA-1F14-401F-AEA3-D4F13870E2B9}"/>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8" name="Smiley Face 257">
                  <a:extLst>
                    <a:ext uri="{FF2B5EF4-FFF2-40B4-BE49-F238E27FC236}">
                      <a16:creationId xmlns:a16="http://schemas.microsoft.com/office/drawing/2014/main" id="{A3DA3AE3-FE26-4204-8AEA-ECE03451AA25}"/>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9" name="Smiley Face 258">
                  <a:extLst>
                    <a:ext uri="{FF2B5EF4-FFF2-40B4-BE49-F238E27FC236}">
                      <a16:creationId xmlns:a16="http://schemas.microsoft.com/office/drawing/2014/main" id="{8F649475-42EF-4A77-BB98-6E6FD73DF6BE}"/>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0" name="Smiley Face 259">
                  <a:extLst>
                    <a:ext uri="{FF2B5EF4-FFF2-40B4-BE49-F238E27FC236}">
                      <a16:creationId xmlns:a16="http://schemas.microsoft.com/office/drawing/2014/main" id="{3099582A-3037-4532-8BA9-D6319D8C209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1" name="Smiley Face 260">
                  <a:extLst>
                    <a:ext uri="{FF2B5EF4-FFF2-40B4-BE49-F238E27FC236}">
                      <a16:creationId xmlns:a16="http://schemas.microsoft.com/office/drawing/2014/main" id="{A3FFC4F0-C345-4C8E-8480-0BB8A29511F8}"/>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Smiley Face 261">
                  <a:extLst>
                    <a:ext uri="{FF2B5EF4-FFF2-40B4-BE49-F238E27FC236}">
                      <a16:creationId xmlns:a16="http://schemas.microsoft.com/office/drawing/2014/main" id="{09A2310E-318A-4F8E-A5F3-71C82BA0BC1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Smiley Face 262">
                  <a:extLst>
                    <a:ext uri="{FF2B5EF4-FFF2-40B4-BE49-F238E27FC236}">
                      <a16:creationId xmlns:a16="http://schemas.microsoft.com/office/drawing/2014/main" id="{C3EAE890-6DFF-4536-B23F-288CB632910F}"/>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Smiley Face 263">
                  <a:extLst>
                    <a:ext uri="{FF2B5EF4-FFF2-40B4-BE49-F238E27FC236}">
                      <a16:creationId xmlns:a16="http://schemas.microsoft.com/office/drawing/2014/main" id="{516D7794-6949-4541-A51A-34493B3B4AEF}"/>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5" name="Smiley Face 264">
                  <a:extLst>
                    <a:ext uri="{FF2B5EF4-FFF2-40B4-BE49-F238E27FC236}">
                      <a16:creationId xmlns:a16="http://schemas.microsoft.com/office/drawing/2014/main" id="{FFF64C4C-3FB2-4E8E-8B70-86BF65DC3D9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sp>
        <p:nvSpPr>
          <p:cNvPr id="132" name="Rectangle 131">
            <a:extLst>
              <a:ext uri="{FF2B5EF4-FFF2-40B4-BE49-F238E27FC236}">
                <a16:creationId xmlns:a16="http://schemas.microsoft.com/office/drawing/2014/main" id="{48E96CD2-E2DD-4B2B-BCE7-FFE14C070143}"/>
              </a:ext>
            </a:extLst>
          </p:cNvPr>
          <p:cNvSpPr/>
          <p:nvPr/>
        </p:nvSpPr>
        <p:spPr>
          <a:xfrm>
            <a:off x="2526771" y="809536"/>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TextBox 119">
            <a:extLst>
              <a:ext uri="{FF2B5EF4-FFF2-40B4-BE49-F238E27FC236}">
                <a16:creationId xmlns:a16="http://schemas.microsoft.com/office/drawing/2014/main" id="{0F55504D-4C9A-4CBA-81FA-DA06FD8DB94F}"/>
              </a:ext>
            </a:extLst>
          </p:cNvPr>
          <p:cNvSpPr txBox="1"/>
          <p:nvPr/>
        </p:nvSpPr>
        <p:spPr>
          <a:xfrm>
            <a:off x="9437424" y="179304"/>
            <a:ext cx="2376624" cy="954107"/>
          </a:xfrm>
          <a:prstGeom prst="rect">
            <a:avLst/>
          </a:prstGeom>
          <a:solidFill>
            <a:schemeClr val="bg1"/>
          </a:solidFill>
          <a:ln w="25400">
            <a:noFill/>
          </a:ln>
        </p:spPr>
        <p:txBody>
          <a:bodyPr wrap="square" rtlCol="0">
            <a:spAutoFit/>
          </a:bodyPr>
          <a:lstStyle/>
          <a:p>
            <a:r>
              <a:rPr lang="en-GB" b="1" dirty="0">
                <a:solidFill>
                  <a:srgbClr val="FF0000"/>
                </a:solidFill>
                <a:latin typeface="Verdana" panose="020B0604030504040204" pitchFamily="34" charset="0"/>
                <a:ea typeface="Verdana" panose="020B0604030504040204" pitchFamily="34" charset="0"/>
              </a:rPr>
              <a:t>Pathogens</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can passed on to the people around you</a:t>
            </a:r>
          </a:p>
        </p:txBody>
      </p:sp>
      <p:graphicFrame>
        <p:nvGraphicFramePr>
          <p:cNvPr id="122" name="Table 137">
            <a:extLst>
              <a:ext uri="{FF2B5EF4-FFF2-40B4-BE49-F238E27FC236}">
                <a16:creationId xmlns:a16="http://schemas.microsoft.com/office/drawing/2014/main" id="{21C507F4-538F-4ED3-A1CC-D8DE6075E00A}"/>
              </a:ext>
            </a:extLst>
          </p:cNvPr>
          <p:cNvGraphicFramePr>
            <a:graphicFrameLocks noGrp="1"/>
          </p:cNvGraphicFramePr>
          <p:nvPr>
            <p:extLst>
              <p:ext uri="{D42A27DB-BD31-4B8C-83A1-F6EECF244321}">
                <p14:modId xmlns:p14="http://schemas.microsoft.com/office/powerpoint/2010/main" val="1376657083"/>
              </p:ext>
            </p:extLst>
          </p:nvPr>
        </p:nvGraphicFramePr>
        <p:xfrm>
          <a:off x="9565264" y="3582059"/>
          <a:ext cx="2248784" cy="1828800"/>
        </p:xfrm>
        <a:graphic>
          <a:graphicData uri="http://schemas.openxmlformats.org/drawingml/2006/table">
            <a:tbl>
              <a:tblPr firstRow="1" bandRow="1">
                <a:tableStyleId>{93296810-A885-4BE3-A3E7-6D5BEEA58F35}</a:tableStyleId>
              </a:tblPr>
              <a:tblGrid>
                <a:gridCol w="1124392">
                  <a:extLst>
                    <a:ext uri="{9D8B030D-6E8A-4147-A177-3AD203B41FA5}">
                      <a16:colId xmlns:a16="http://schemas.microsoft.com/office/drawing/2014/main" val="1608839029"/>
                    </a:ext>
                  </a:extLst>
                </a:gridCol>
                <a:gridCol w="1124392">
                  <a:extLst>
                    <a:ext uri="{9D8B030D-6E8A-4147-A177-3AD203B41FA5}">
                      <a16:colId xmlns:a16="http://schemas.microsoft.com/office/drawing/2014/main" val="3264504599"/>
                    </a:ext>
                  </a:extLst>
                </a:gridCol>
              </a:tblGrid>
              <a:tr h="639159">
                <a:tc>
                  <a:txBody>
                    <a:bodyPr/>
                    <a:lstStyle/>
                    <a:p>
                      <a:r>
                        <a:rPr lang="en-GB" dirty="0"/>
                        <a:t>Person </a:t>
                      </a:r>
                    </a:p>
                  </a:txBody>
                  <a:tcPr>
                    <a:solidFill>
                      <a:srgbClr val="F37518"/>
                    </a:solidFill>
                  </a:tcPr>
                </a:tc>
                <a:tc>
                  <a:txBody>
                    <a:bodyPr/>
                    <a:lstStyle/>
                    <a:p>
                      <a:r>
                        <a:rPr lang="en-GB" dirty="0"/>
                        <a:t>Number of new infections</a:t>
                      </a:r>
                    </a:p>
                  </a:txBody>
                  <a:tcPr>
                    <a:solidFill>
                      <a:srgbClr val="F37518"/>
                    </a:solidFill>
                  </a:tcPr>
                </a:tc>
                <a:extLst>
                  <a:ext uri="{0D108BD9-81ED-4DB2-BD59-A6C34878D82A}">
                    <a16:rowId xmlns:a16="http://schemas.microsoft.com/office/drawing/2014/main" val="2337823443"/>
                  </a:ext>
                </a:extLst>
              </a:tr>
              <a:tr h="259214">
                <a:tc>
                  <a:txBody>
                    <a:bodyPr/>
                    <a:lstStyle/>
                    <a:p>
                      <a:r>
                        <a:rPr lang="en-GB" sz="1400" b="1" dirty="0"/>
                        <a:t>1</a:t>
                      </a:r>
                    </a:p>
                  </a:txBody>
                  <a:tcPr>
                    <a:solidFill>
                      <a:srgbClr val="F37518">
                        <a:alpha val="50000"/>
                      </a:srgbClr>
                    </a:solidFill>
                  </a:tcPr>
                </a:tc>
                <a:tc>
                  <a:txBody>
                    <a:bodyPr/>
                    <a:lstStyle/>
                    <a:p>
                      <a:r>
                        <a:rPr lang="en-GB" sz="1400" b="1" dirty="0"/>
                        <a:t>4</a:t>
                      </a:r>
                    </a:p>
                  </a:txBody>
                  <a:tcPr>
                    <a:solidFill>
                      <a:srgbClr val="F37518">
                        <a:alpha val="50000"/>
                      </a:srgbClr>
                    </a:solidFill>
                  </a:tcPr>
                </a:tc>
                <a:extLst>
                  <a:ext uri="{0D108BD9-81ED-4DB2-BD59-A6C34878D82A}">
                    <a16:rowId xmlns:a16="http://schemas.microsoft.com/office/drawing/2014/main" val="128045933"/>
                  </a:ext>
                </a:extLst>
              </a:tr>
              <a:tr h="259214">
                <a:tc>
                  <a:txBody>
                    <a:bodyPr/>
                    <a:lstStyle/>
                    <a:p>
                      <a:r>
                        <a:rPr lang="en-GB" sz="1400" b="1" dirty="0"/>
                        <a:t>2</a:t>
                      </a:r>
                    </a:p>
                  </a:txBody>
                  <a:tcPr>
                    <a:solidFill>
                      <a:srgbClr val="F37518">
                        <a:alpha val="50000"/>
                      </a:srgbClr>
                    </a:solidFill>
                  </a:tcPr>
                </a:tc>
                <a:tc>
                  <a:txBody>
                    <a:bodyPr/>
                    <a:lstStyle/>
                    <a:p>
                      <a:r>
                        <a:rPr lang="en-GB" sz="1400" b="1" dirty="0"/>
                        <a:t>4</a:t>
                      </a:r>
                    </a:p>
                  </a:txBody>
                  <a:tcPr>
                    <a:solidFill>
                      <a:srgbClr val="F37518">
                        <a:alpha val="50000"/>
                      </a:srgbClr>
                    </a:solidFill>
                  </a:tcPr>
                </a:tc>
                <a:extLst>
                  <a:ext uri="{0D108BD9-81ED-4DB2-BD59-A6C34878D82A}">
                    <a16:rowId xmlns:a16="http://schemas.microsoft.com/office/drawing/2014/main" val="4212659246"/>
                  </a:ext>
                </a:extLst>
              </a:tr>
              <a:tr h="259214">
                <a:tc>
                  <a:txBody>
                    <a:bodyPr/>
                    <a:lstStyle/>
                    <a:p>
                      <a:r>
                        <a:rPr lang="en-GB" sz="1400" b="1" dirty="0"/>
                        <a:t>3</a:t>
                      </a:r>
                    </a:p>
                  </a:txBody>
                  <a:tcPr>
                    <a:solidFill>
                      <a:srgbClr val="F37518">
                        <a:alpha val="50000"/>
                      </a:srgbClr>
                    </a:solidFill>
                  </a:tcPr>
                </a:tc>
                <a:tc>
                  <a:txBody>
                    <a:bodyPr/>
                    <a:lstStyle/>
                    <a:p>
                      <a:r>
                        <a:rPr lang="en-GB" sz="1400" b="1" dirty="0"/>
                        <a:t>3</a:t>
                      </a:r>
                    </a:p>
                  </a:txBody>
                  <a:tcPr>
                    <a:solidFill>
                      <a:srgbClr val="F37518">
                        <a:alpha val="50000"/>
                      </a:srgbClr>
                    </a:solidFill>
                  </a:tcPr>
                </a:tc>
                <a:extLst>
                  <a:ext uri="{0D108BD9-81ED-4DB2-BD59-A6C34878D82A}">
                    <a16:rowId xmlns:a16="http://schemas.microsoft.com/office/drawing/2014/main" val="2184561845"/>
                  </a:ext>
                </a:extLst>
              </a:tr>
            </a:tbl>
          </a:graphicData>
        </a:graphic>
      </p:graphicFrame>
      <p:sp>
        <p:nvSpPr>
          <p:cNvPr id="123" name="TextBox 122">
            <a:extLst>
              <a:ext uri="{FF2B5EF4-FFF2-40B4-BE49-F238E27FC236}">
                <a16:creationId xmlns:a16="http://schemas.microsoft.com/office/drawing/2014/main" id="{60F2FF37-5FE9-4FC3-8037-AF71179EEC65}"/>
              </a:ext>
            </a:extLst>
          </p:cNvPr>
          <p:cNvSpPr txBox="1"/>
          <p:nvPr/>
        </p:nvSpPr>
        <p:spPr>
          <a:xfrm>
            <a:off x="9501245" y="2505670"/>
            <a:ext cx="2491979" cy="923330"/>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A coin was tossed to see if a person was infected or not</a:t>
            </a:r>
          </a:p>
        </p:txBody>
      </p:sp>
      <p:cxnSp>
        <p:nvCxnSpPr>
          <p:cNvPr id="124" name="Straight Arrow Connector 123">
            <a:extLst>
              <a:ext uri="{FF2B5EF4-FFF2-40B4-BE49-F238E27FC236}">
                <a16:creationId xmlns:a16="http://schemas.microsoft.com/office/drawing/2014/main" id="{9B0C7433-416E-416D-A67A-12C58B1EDD06}"/>
              </a:ext>
            </a:extLst>
          </p:cNvPr>
          <p:cNvCxnSpPr>
            <a:cxnSpLocks/>
          </p:cNvCxnSpPr>
          <p:nvPr/>
        </p:nvCxnSpPr>
        <p:spPr>
          <a:xfrm>
            <a:off x="9936480" y="1307889"/>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954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6" name="Group 125">
            <a:extLst>
              <a:ext uri="{FF2B5EF4-FFF2-40B4-BE49-F238E27FC236}">
                <a16:creationId xmlns:a16="http://schemas.microsoft.com/office/drawing/2014/main" id="{C524B62A-CDCF-4DA6-B988-79E0452B79C5}"/>
              </a:ext>
            </a:extLst>
          </p:cNvPr>
          <p:cNvGrpSpPr/>
          <p:nvPr/>
        </p:nvGrpSpPr>
        <p:grpSpPr>
          <a:xfrm>
            <a:off x="2526772" y="157295"/>
            <a:ext cx="6672036" cy="6539217"/>
            <a:chOff x="2513906" y="148906"/>
            <a:chExt cx="6672036" cy="6543409"/>
          </a:xfrm>
          <a:solidFill>
            <a:schemeClr val="accent2">
              <a:lumMod val="60000"/>
              <a:lumOff val="40000"/>
            </a:schemeClr>
          </a:solidFill>
        </p:grpSpPr>
        <p:grpSp>
          <p:nvGrpSpPr>
            <p:cNvPr id="128" name="Group 127">
              <a:extLst>
                <a:ext uri="{FF2B5EF4-FFF2-40B4-BE49-F238E27FC236}">
                  <a16:creationId xmlns:a16="http://schemas.microsoft.com/office/drawing/2014/main" id="{DBE0CCFB-8015-4751-A377-9741BD619574}"/>
                </a:ext>
              </a:extLst>
            </p:cNvPr>
            <p:cNvGrpSpPr/>
            <p:nvPr/>
          </p:nvGrpSpPr>
          <p:grpSpPr>
            <a:xfrm>
              <a:off x="2513906" y="151002"/>
              <a:ext cx="3347202" cy="6541313"/>
              <a:chOff x="2513906" y="151002"/>
              <a:chExt cx="3347202" cy="6541313"/>
            </a:xfrm>
            <a:grpFill/>
          </p:grpSpPr>
          <p:grpSp>
            <p:nvGrpSpPr>
              <p:cNvPr id="189" name="Group 188">
                <a:extLst>
                  <a:ext uri="{FF2B5EF4-FFF2-40B4-BE49-F238E27FC236}">
                    <a16:creationId xmlns:a16="http://schemas.microsoft.com/office/drawing/2014/main" id="{D92E535F-6065-4C11-9AC7-7FE5D76346FC}"/>
                  </a:ext>
                </a:extLst>
              </p:cNvPr>
              <p:cNvGrpSpPr/>
              <p:nvPr/>
            </p:nvGrpSpPr>
            <p:grpSpPr>
              <a:xfrm>
                <a:off x="3861734" y="151002"/>
                <a:ext cx="662730" cy="6539217"/>
                <a:chOff x="2090257" y="151002"/>
                <a:chExt cx="662730" cy="6539217"/>
              </a:xfrm>
              <a:grpFill/>
            </p:grpSpPr>
            <p:sp>
              <p:nvSpPr>
                <p:cNvPr id="234" name="Smiley Face 233">
                  <a:extLst>
                    <a:ext uri="{FF2B5EF4-FFF2-40B4-BE49-F238E27FC236}">
                      <a16:creationId xmlns:a16="http://schemas.microsoft.com/office/drawing/2014/main" id="{251970F0-FEB9-446E-9F5C-21331E732D35}"/>
                    </a:ext>
                  </a:extLst>
                </p:cNvPr>
                <p:cNvSpPr/>
                <p:nvPr/>
              </p:nvSpPr>
              <p:spPr>
                <a:xfrm>
                  <a:off x="2090257" y="151002"/>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a:t>
                  </a:r>
                </a:p>
              </p:txBody>
            </p:sp>
            <p:sp>
              <p:nvSpPr>
                <p:cNvPr id="235" name="Smiley Face 234">
                  <a:extLst>
                    <a:ext uri="{FF2B5EF4-FFF2-40B4-BE49-F238E27FC236}">
                      <a16:creationId xmlns:a16="http://schemas.microsoft.com/office/drawing/2014/main" id="{D012B706-A72C-40A0-B65F-DC13953CBAD8}"/>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a:t>
                  </a:r>
                </a:p>
              </p:txBody>
            </p:sp>
            <p:sp>
              <p:nvSpPr>
                <p:cNvPr id="236" name="Smiley Face 235">
                  <a:extLst>
                    <a:ext uri="{FF2B5EF4-FFF2-40B4-BE49-F238E27FC236}">
                      <a16:creationId xmlns:a16="http://schemas.microsoft.com/office/drawing/2014/main" id="{494810E1-0D78-48EB-9973-95382C23808C}"/>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a:t>
                  </a:r>
                </a:p>
              </p:txBody>
            </p:sp>
            <p:sp>
              <p:nvSpPr>
                <p:cNvPr id="237" name="Smiley Face 236">
                  <a:extLst>
                    <a:ext uri="{FF2B5EF4-FFF2-40B4-BE49-F238E27FC236}">
                      <a16:creationId xmlns:a16="http://schemas.microsoft.com/office/drawing/2014/main" id="{E533D14A-4EC0-497D-906A-C5B86FE2C0BB}"/>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12</a:t>
                  </a:r>
                </a:p>
              </p:txBody>
            </p:sp>
            <p:sp>
              <p:nvSpPr>
                <p:cNvPr id="238" name="Smiley Face 237">
                  <a:extLst>
                    <a:ext uri="{FF2B5EF4-FFF2-40B4-BE49-F238E27FC236}">
                      <a16:creationId xmlns:a16="http://schemas.microsoft.com/office/drawing/2014/main" id="{C03ACDD4-AC80-4FF9-834B-F9C74CAB2A86}"/>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15</a:t>
                  </a:r>
                </a:p>
              </p:txBody>
            </p:sp>
            <p:sp>
              <p:nvSpPr>
                <p:cNvPr id="239" name="Smiley Face 238">
                  <a:extLst>
                    <a:ext uri="{FF2B5EF4-FFF2-40B4-BE49-F238E27FC236}">
                      <a16:creationId xmlns:a16="http://schemas.microsoft.com/office/drawing/2014/main" id="{DB6C578A-3B2D-49F5-903B-0F18136EA08D}"/>
                    </a:ext>
                  </a:extLst>
                </p:cNvPr>
                <p:cNvSpPr/>
                <p:nvPr/>
              </p:nvSpPr>
              <p:spPr>
                <a:xfrm>
                  <a:off x="2090257" y="408124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36</a:t>
                  </a:r>
                </a:p>
              </p:txBody>
            </p:sp>
            <p:sp>
              <p:nvSpPr>
                <p:cNvPr id="240" name="Smiley Face 239">
                  <a:extLst>
                    <a:ext uri="{FF2B5EF4-FFF2-40B4-BE49-F238E27FC236}">
                      <a16:creationId xmlns:a16="http://schemas.microsoft.com/office/drawing/2014/main" id="{FE664B78-8550-4D35-AB3E-4BB80C783250}"/>
                    </a:ext>
                  </a:extLst>
                </p:cNvPr>
                <p:cNvSpPr/>
                <p:nvPr/>
              </p:nvSpPr>
              <p:spPr>
                <a:xfrm>
                  <a:off x="2090257" y="3422707"/>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28</a:t>
                  </a:r>
                </a:p>
              </p:txBody>
            </p:sp>
            <p:sp>
              <p:nvSpPr>
                <p:cNvPr id="242" name="Smiley Face 241">
                  <a:extLst>
                    <a:ext uri="{FF2B5EF4-FFF2-40B4-BE49-F238E27FC236}">
                      <a16:creationId xmlns:a16="http://schemas.microsoft.com/office/drawing/2014/main" id="{FF6BFE7E-DF94-47F8-854D-A7E7C3E72030}"/>
                    </a:ext>
                  </a:extLst>
                </p:cNvPr>
                <p:cNvSpPr/>
                <p:nvPr/>
              </p:nvSpPr>
              <p:spPr>
                <a:xfrm>
                  <a:off x="2090257" y="5385734"/>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60</a:t>
                  </a:r>
                </a:p>
              </p:txBody>
            </p:sp>
            <p:sp>
              <p:nvSpPr>
                <p:cNvPr id="243" name="Smiley Face 242">
                  <a:extLst>
                    <a:ext uri="{FF2B5EF4-FFF2-40B4-BE49-F238E27FC236}">
                      <a16:creationId xmlns:a16="http://schemas.microsoft.com/office/drawing/2014/main" id="{A0EE0F62-4D7D-4351-BB26-5AC92AB5D3CC}"/>
                    </a:ext>
                  </a:extLst>
                </p:cNvPr>
                <p:cNvSpPr/>
                <p:nvPr/>
              </p:nvSpPr>
              <p:spPr>
                <a:xfrm>
                  <a:off x="2090257" y="6044268"/>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71</a:t>
                  </a:r>
                </a:p>
              </p:txBody>
            </p:sp>
          </p:grpSp>
          <p:grpSp>
            <p:nvGrpSpPr>
              <p:cNvPr id="190" name="Group 189">
                <a:extLst>
                  <a:ext uri="{FF2B5EF4-FFF2-40B4-BE49-F238E27FC236}">
                    <a16:creationId xmlns:a16="http://schemas.microsoft.com/office/drawing/2014/main" id="{A74A8438-3951-41D7-B465-D3F3B470F018}"/>
                  </a:ext>
                </a:extLst>
              </p:cNvPr>
              <p:cNvGrpSpPr/>
              <p:nvPr/>
            </p:nvGrpSpPr>
            <p:grpSpPr>
              <a:xfrm>
                <a:off x="3187820" y="151002"/>
                <a:ext cx="662730" cy="6539217"/>
                <a:chOff x="2090257" y="151002"/>
                <a:chExt cx="662730" cy="6539217"/>
              </a:xfrm>
              <a:grpFill/>
            </p:grpSpPr>
            <p:sp>
              <p:nvSpPr>
                <p:cNvPr id="224" name="Smiley Face 223">
                  <a:extLst>
                    <a:ext uri="{FF2B5EF4-FFF2-40B4-BE49-F238E27FC236}">
                      <a16:creationId xmlns:a16="http://schemas.microsoft.com/office/drawing/2014/main" id="{4AAD31B0-0C61-4C95-B9BB-E2CFD61E4881}"/>
                    </a:ext>
                  </a:extLst>
                </p:cNvPr>
                <p:cNvSpPr/>
                <p:nvPr/>
              </p:nvSpPr>
              <p:spPr>
                <a:xfrm>
                  <a:off x="2090257" y="151002"/>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20</a:t>
                  </a:r>
                </a:p>
              </p:txBody>
            </p:sp>
            <p:sp>
              <p:nvSpPr>
                <p:cNvPr id="225" name="Smiley Face 224">
                  <a:extLst>
                    <a:ext uri="{FF2B5EF4-FFF2-40B4-BE49-F238E27FC236}">
                      <a16:creationId xmlns:a16="http://schemas.microsoft.com/office/drawing/2014/main" id="{D8F8F96A-282F-4729-ACE2-49DE2A18DB84}"/>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25</a:t>
                  </a:r>
                </a:p>
              </p:txBody>
            </p:sp>
            <p:sp>
              <p:nvSpPr>
                <p:cNvPr id="226" name="Smiley Face 225">
                  <a:extLst>
                    <a:ext uri="{FF2B5EF4-FFF2-40B4-BE49-F238E27FC236}">
                      <a16:creationId xmlns:a16="http://schemas.microsoft.com/office/drawing/2014/main" id="{181A7661-DA8A-4409-93AB-F4EC9C4C983C}"/>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a:t>
                  </a:r>
                </a:p>
              </p:txBody>
            </p:sp>
            <p:sp>
              <p:nvSpPr>
                <p:cNvPr id="227" name="Smiley Face 226">
                  <a:extLst>
                    <a:ext uri="{FF2B5EF4-FFF2-40B4-BE49-F238E27FC236}">
                      <a16:creationId xmlns:a16="http://schemas.microsoft.com/office/drawing/2014/main" id="{32FEE105-8E7C-488E-A027-3C09C534ACE2}"/>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a:t>
                  </a:r>
                </a:p>
              </p:txBody>
            </p:sp>
            <p:sp>
              <p:nvSpPr>
                <p:cNvPr id="228" name="Smiley Face 227">
                  <a:extLst>
                    <a:ext uri="{FF2B5EF4-FFF2-40B4-BE49-F238E27FC236}">
                      <a16:creationId xmlns:a16="http://schemas.microsoft.com/office/drawing/2014/main" id="{06A18BD9-DBF5-4E49-8349-0D1BF024D781}"/>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27</a:t>
                  </a:r>
                </a:p>
              </p:txBody>
            </p:sp>
            <p:sp>
              <p:nvSpPr>
                <p:cNvPr id="229" name="Smiley Face 228">
                  <a:extLst>
                    <a:ext uri="{FF2B5EF4-FFF2-40B4-BE49-F238E27FC236}">
                      <a16:creationId xmlns:a16="http://schemas.microsoft.com/office/drawing/2014/main" id="{E0E48967-C938-4708-9904-6A9DA9FC785E}"/>
                    </a:ext>
                  </a:extLst>
                </p:cNvPr>
                <p:cNvSpPr/>
                <p:nvPr/>
              </p:nvSpPr>
              <p:spPr>
                <a:xfrm>
                  <a:off x="2090257" y="408124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46</a:t>
                  </a:r>
                </a:p>
              </p:txBody>
            </p:sp>
            <p:sp>
              <p:nvSpPr>
                <p:cNvPr id="230" name="Smiley Face 229">
                  <a:extLst>
                    <a:ext uri="{FF2B5EF4-FFF2-40B4-BE49-F238E27FC236}">
                      <a16:creationId xmlns:a16="http://schemas.microsoft.com/office/drawing/2014/main" id="{F72D4912-7F33-4A33-980C-29A27746DF59}"/>
                    </a:ext>
                  </a:extLst>
                </p:cNvPr>
                <p:cNvSpPr/>
                <p:nvPr/>
              </p:nvSpPr>
              <p:spPr>
                <a:xfrm>
                  <a:off x="2090257" y="3422707"/>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34</a:t>
                  </a:r>
                </a:p>
              </p:txBody>
            </p:sp>
            <p:sp>
              <p:nvSpPr>
                <p:cNvPr id="231" name="Smiley Face 230">
                  <a:extLst>
                    <a:ext uri="{FF2B5EF4-FFF2-40B4-BE49-F238E27FC236}">
                      <a16:creationId xmlns:a16="http://schemas.microsoft.com/office/drawing/2014/main" id="{7A853846-A903-4C70-AB8F-A36FC8EBB444}"/>
                    </a:ext>
                  </a:extLst>
                </p:cNvPr>
                <p:cNvSpPr/>
                <p:nvPr/>
              </p:nvSpPr>
              <p:spPr>
                <a:xfrm>
                  <a:off x="2090257" y="473978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58</a:t>
                  </a:r>
                </a:p>
              </p:txBody>
            </p:sp>
            <p:sp>
              <p:nvSpPr>
                <p:cNvPr id="233" name="Smiley Face 232">
                  <a:extLst>
                    <a:ext uri="{FF2B5EF4-FFF2-40B4-BE49-F238E27FC236}">
                      <a16:creationId xmlns:a16="http://schemas.microsoft.com/office/drawing/2014/main" id="{F1A5BA8E-5960-4F9D-AE69-62CB9E190B6E}"/>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grpSp>
            <p:nvGrpSpPr>
              <p:cNvPr id="191" name="Group 190">
                <a:extLst>
                  <a:ext uri="{FF2B5EF4-FFF2-40B4-BE49-F238E27FC236}">
                    <a16:creationId xmlns:a16="http://schemas.microsoft.com/office/drawing/2014/main" id="{A1E18B44-2E91-4F34-91EA-EC9B2EB8E574}"/>
                  </a:ext>
                </a:extLst>
              </p:cNvPr>
              <p:cNvGrpSpPr/>
              <p:nvPr/>
            </p:nvGrpSpPr>
            <p:grpSpPr>
              <a:xfrm>
                <a:off x="2513906" y="153098"/>
                <a:ext cx="662730" cy="6539217"/>
                <a:chOff x="2090257" y="151002"/>
                <a:chExt cx="662730" cy="6539217"/>
              </a:xfrm>
              <a:grpFill/>
            </p:grpSpPr>
            <p:sp>
              <p:nvSpPr>
                <p:cNvPr id="214" name="Smiley Face 213">
                  <a:extLst>
                    <a:ext uri="{FF2B5EF4-FFF2-40B4-BE49-F238E27FC236}">
                      <a16:creationId xmlns:a16="http://schemas.microsoft.com/office/drawing/2014/main" id="{5FE129E8-3C70-49F0-BD30-ADC4FA62E67A}"/>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15" name="Smiley Face 214">
                  <a:extLst>
                    <a:ext uri="{FF2B5EF4-FFF2-40B4-BE49-F238E27FC236}">
                      <a16:creationId xmlns:a16="http://schemas.microsoft.com/office/drawing/2014/main" id="{2F1A7ABF-0A5B-4A82-80EB-536163F7BBE0}"/>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24</a:t>
                  </a:r>
                </a:p>
              </p:txBody>
            </p:sp>
            <p:sp>
              <p:nvSpPr>
                <p:cNvPr id="216" name="Smiley Face 215">
                  <a:extLst>
                    <a:ext uri="{FF2B5EF4-FFF2-40B4-BE49-F238E27FC236}">
                      <a16:creationId xmlns:a16="http://schemas.microsoft.com/office/drawing/2014/main" id="{18AE6C91-A841-4F96-ADD6-470E90CADEC1}"/>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10</a:t>
                  </a:r>
                </a:p>
              </p:txBody>
            </p:sp>
            <p:sp>
              <p:nvSpPr>
                <p:cNvPr id="217" name="Smiley Face 216">
                  <a:extLst>
                    <a:ext uri="{FF2B5EF4-FFF2-40B4-BE49-F238E27FC236}">
                      <a16:creationId xmlns:a16="http://schemas.microsoft.com/office/drawing/2014/main" id="{14C89D4A-575A-469C-A033-4AD1C50A10E0}"/>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11</a:t>
                  </a:r>
                </a:p>
              </p:txBody>
            </p:sp>
            <p:sp>
              <p:nvSpPr>
                <p:cNvPr id="218" name="Smiley Face 217">
                  <a:extLst>
                    <a:ext uri="{FF2B5EF4-FFF2-40B4-BE49-F238E27FC236}">
                      <a16:creationId xmlns:a16="http://schemas.microsoft.com/office/drawing/2014/main" id="{F8F8AE37-F561-4143-BDE7-159AAF12ED26}"/>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13</a:t>
                  </a:r>
                </a:p>
              </p:txBody>
            </p:sp>
            <p:sp>
              <p:nvSpPr>
                <p:cNvPr id="219" name="Smiley Face 218">
                  <a:extLst>
                    <a:ext uri="{FF2B5EF4-FFF2-40B4-BE49-F238E27FC236}">
                      <a16:creationId xmlns:a16="http://schemas.microsoft.com/office/drawing/2014/main" id="{521D33C8-4861-4F4D-9D2E-277CDE64084E}"/>
                    </a:ext>
                  </a:extLst>
                </p:cNvPr>
                <p:cNvSpPr/>
                <p:nvPr/>
              </p:nvSpPr>
              <p:spPr>
                <a:xfrm>
                  <a:off x="2090257" y="408124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35</a:t>
                  </a:r>
                </a:p>
              </p:txBody>
            </p:sp>
            <p:sp>
              <p:nvSpPr>
                <p:cNvPr id="220" name="Smiley Face 219">
                  <a:extLst>
                    <a:ext uri="{FF2B5EF4-FFF2-40B4-BE49-F238E27FC236}">
                      <a16:creationId xmlns:a16="http://schemas.microsoft.com/office/drawing/2014/main" id="{BC4A03CB-2A8B-4A2E-978E-DFEA385F886E}"/>
                    </a:ext>
                  </a:extLst>
                </p:cNvPr>
                <p:cNvSpPr/>
                <p:nvPr/>
              </p:nvSpPr>
              <p:spPr>
                <a:xfrm>
                  <a:off x="2090257" y="3422707"/>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26</a:t>
                  </a:r>
                </a:p>
              </p:txBody>
            </p:sp>
            <p:sp>
              <p:nvSpPr>
                <p:cNvPr id="221" name="Smiley Face 220">
                  <a:extLst>
                    <a:ext uri="{FF2B5EF4-FFF2-40B4-BE49-F238E27FC236}">
                      <a16:creationId xmlns:a16="http://schemas.microsoft.com/office/drawing/2014/main" id="{06F1111F-A37C-4C05-9B58-5D31D97940A2}"/>
                    </a:ext>
                  </a:extLst>
                </p:cNvPr>
                <p:cNvSpPr/>
                <p:nvPr/>
              </p:nvSpPr>
              <p:spPr>
                <a:xfrm>
                  <a:off x="2090257" y="473978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47</a:t>
                  </a:r>
                </a:p>
              </p:txBody>
            </p:sp>
            <p:sp>
              <p:nvSpPr>
                <p:cNvPr id="222" name="Smiley Face 221">
                  <a:extLst>
                    <a:ext uri="{FF2B5EF4-FFF2-40B4-BE49-F238E27FC236}">
                      <a16:creationId xmlns:a16="http://schemas.microsoft.com/office/drawing/2014/main" id="{A90A8673-0CF4-4421-B24C-CD3537201327}"/>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3" name="Smiley Face 222">
                  <a:extLst>
                    <a:ext uri="{FF2B5EF4-FFF2-40B4-BE49-F238E27FC236}">
                      <a16:creationId xmlns:a16="http://schemas.microsoft.com/office/drawing/2014/main" id="{9A3CED9A-28AD-44A8-AE2C-A0B04D52D626}"/>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grpSp>
            <p:nvGrpSpPr>
              <p:cNvPr id="192" name="Group 191">
                <a:extLst>
                  <a:ext uri="{FF2B5EF4-FFF2-40B4-BE49-F238E27FC236}">
                    <a16:creationId xmlns:a16="http://schemas.microsoft.com/office/drawing/2014/main" id="{C08E9626-8F0C-4597-8EA2-E42CC6461822}"/>
                  </a:ext>
                </a:extLst>
              </p:cNvPr>
              <p:cNvGrpSpPr/>
              <p:nvPr/>
            </p:nvGrpSpPr>
            <p:grpSpPr>
              <a:xfrm>
                <a:off x="4524464" y="151002"/>
                <a:ext cx="662730" cy="6539217"/>
                <a:chOff x="2090257" y="151002"/>
                <a:chExt cx="662730" cy="6539217"/>
              </a:xfrm>
              <a:grpFill/>
            </p:grpSpPr>
            <p:sp>
              <p:nvSpPr>
                <p:cNvPr id="204" name="Smiley Face 203">
                  <a:extLst>
                    <a:ext uri="{FF2B5EF4-FFF2-40B4-BE49-F238E27FC236}">
                      <a16:creationId xmlns:a16="http://schemas.microsoft.com/office/drawing/2014/main" id="{AB1BA653-4627-406F-A075-78E4FB71F5B5}"/>
                    </a:ext>
                  </a:extLst>
                </p:cNvPr>
                <p:cNvSpPr/>
                <p:nvPr/>
              </p:nvSpPr>
              <p:spPr>
                <a:xfrm>
                  <a:off x="2090257" y="151002"/>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a:t>
                  </a:r>
                </a:p>
              </p:txBody>
            </p:sp>
            <p:sp>
              <p:nvSpPr>
                <p:cNvPr id="205" name="Smiley Face 204">
                  <a:extLst>
                    <a:ext uri="{FF2B5EF4-FFF2-40B4-BE49-F238E27FC236}">
                      <a16:creationId xmlns:a16="http://schemas.microsoft.com/office/drawing/2014/main" id="{2E4A53A6-C2C3-4FCA-9ADA-432E11B8F027}"/>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a:t>
                  </a:r>
                </a:p>
              </p:txBody>
            </p:sp>
            <p:sp>
              <p:nvSpPr>
                <p:cNvPr id="206" name="Smiley Face 205">
                  <a:extLst>
                    <a:ext uri="{FF2B5EF4-FFF2-40B4-BE49-F238E27FC236}">
                      <a16:creationId xmlns:a16="http://schemas.microsoft.com/office/drawing/2014/main" id="{CD6DDFA6-8FC7-42DD-9BBE-3FBEEE6D029F}"/>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21</a:t>
                  </a:r>
                </a:p>
              </p:txBody>
            </p:sp>
            <p:sp>
              <p:nvSpPr>
                <p:cNvPr id="207" name="Smiley Face 206">
                  <a:extLst>
                    <a:ext uri="{FF2B5EF4-FFF2-40B4-BE49-F238E27FC236}">
                      <a16:creationId xmlns:a16="http://schemas.microsoft.com/office/drawing/2014/main" id="{013084AA-16AE-48CD-8E58-077A71BB303D}"/>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a:t>
                  </a:r>
                </a:p>
              </p:txBody>
            </p:sp>
            <p:sp>
              <p:nvSpPr>
                <p:cNvPr id="208" name="Smiley Face 207">
                  <a:extLst>
                    <a:ext uri="{FF2B5EF4-FFF2-40B4-BE49-F238E27FC236}">
                      <a16:creationId xmlns:a16="http://schemas.microsoft.com/office/drawing/2014/main" id="{9715F908-F2C5-411B-A880-F988019DC447}"/>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16</a:t>
                  </a:r>
                </a:p>
              </p:txBody>
            </p:sp>
            <p:sp>
              <p:nvSpPr>
                <p:cNvPr id="209" name="Smiley Face 208">
                  <a:extLst>
                    <a:ext uri="{FF2B5EF4-FFF2-40B4-BE49-F238E27FC236}">
                      <a16:creationId xmlns:a16="http://schemas.microsoft.com/office/drawing/2014/main" id="{093EBD52-7565-4E66-8854-9005121ED61B}"/>
                    </a:ext>
                  </a:extLst>
                </p:cNvPr>
                <p:cNvSpPr/>
                <p:nvPr/>
              </p:nvSpPr>
              <p:spPr>
                <a:xfrm>
                  <a:off x="2090257" y="408124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38</a:t>
                  </a:r>
                </a:p>
              </p:txBody>
            </p:sp>
            <p:sp>
              <p:nvSpPr>
                <p:cNvPr id="210" name="Smiley Face 209">
                  <a:extLst>
                    <a:ext uri="{FF2B5EF4-FFF2-40B4-BE49-F238E27FC236}">
                      <a16:creationId xmlns:a16="http://schemas.microsoft.com/office/drawing/2014/main" id="{CE709789-5C3F-4DA7-97FD-E49374F950F4}"/>
                    </a:ext>
                  </a:extLst>
                </p:cNvPr>
                <p:cNvSpPr/>
                <p:nvPr/>
              </p:nvSpPr>
              <p:spPr>
                <a:xfrm>
                  <a:off x="2090257" y="3422707"/>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29</a:t>
                  </a:r>
                </a:p>
              </p:txBody>
            </p:sp>
            <p:sp>
              <p:nvSpPr>
                <p:cNvPr id="211" name="Smiley Face 210">
                  <a:extLst>
                    <a:ext uri="{FF2B5EF4-FFF2-40B4-BE49-F238E27FC236}">
                      <a16:creationId xmlns:a16="http://schemas.microsoft.com/office/drawing/2014/main" id="{09DA11ED-A406-4575-B535-9F0CCC79DED3}"/>
                    </a:ext>
                  </a:extLst>
                </p:cNvPr>
                <p:cNvSpPr/>
                <p:nvPr/>
              </p:nvSpPr>
              <p:spPr>
                <a:xfrm>
                  <a:off x="2090257" y="473978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48</a:t>
                  </a:r>
                </a:p>
              </p:txBody>
            </p:sp>
            <p:sp>
              <p:nvSpPr>
                <p:cNvPr id="212" name="Smiley Face 211">
                  <a:extLst>
                    <a:ext uri="{FF2B5EF4-FFF2-40B4-BE49-F238E27FC236}">
                      <a16:creationId xmlns:a16="http://schemas.microsoft.com/office/drawing/2014/main" id="{E1F5B11C-0534-417B-AD7E-BCD3ED7E1E25}"/>
                    </a:ext>
                  </a:extLst>
                </p:cNvPr>
                <p:cNvSpPr/>
                <p:nvPr/>
              </p:nvSpPr>
              <p:spPr>
                <a:xfrm>
                  <a:off x="2090257" y="5385734"/>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61</a:t>
                  </a:r>
                </a:p>
              </p:txBody>
            </p:sp>
            <p:sp>
              <p:nvSpPr>
                <p:cNvPr id="213" name="Smiley Face 212">
                  <a:extLst>
                    <a:ext uri="{FF2B5EF4-FFF2-40B4-BE49-F238E27FC236}">
                      <a16:creationId xmlns:a16="http://schemas.microsoft.com/office/drawing/2014/main" id="{13FCC65D-11CA-4F1E-9947-6AAFC1690A26}"/>
                    </a:ext>
                  </a:extLst>
                </p:cNvPr>
                <p:cNvSpPr/>
                <p:nvPr/>
              </p:nvSpPr>
              <p:spPr>
                <a:xfrm>
                  <a:off x="2090257" y="6044268"/>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73</a:t>
                  </a:r>
                </a:p>
              </p:txBody>
            </p:sp>
          </p:grpSp>
          <p:grpSp>
            <p:nvGrpSpPr>
              <p:cNvPr id="193" name="Group 192">
                <a:extLst>
                  <a:ext uri="{FF2B5EF4-FFF2-40B4-BE49-F238E27FC236}">
                    <a16:creationId xmlns:a16="http://schemas.microsoft.com/office/drawing/2014/main" id="{3C4F1F7A-4E9C-4A5A-9D54-1212B2BD1830}"/>
                  </a:ext>
                </a:extLst>
              </p:cNvPr>
              <p:cNvGrpSpPr/>
              <p:nvPr/>
            </p:nvGrpSpPr>
            <p:grpSpPr>
              <a:xfrm>
                <a:off x="5187194" y="151002"/>
                <a:ext cx="673914" cy="6539217"/>
                <a:chOff x="2090257" y="151002"/>
                <a:chExt cx="673914" cy="6539217"/>
              </a:xfrm>
              <a:grpFill/>
            </p:grpSpPr>
            <p:sp>
              <p:nvSpPr>
                <p:cNvPr id="194" name="Smiley Face 193">
                  <a:extLst>
                    <a:ext uri="{FF2B5EF4-FFF2-40B4-BE49-F238E27FC236}">
                      <a16:creationId xmlns:a16="http://schemas.microsoft.com/office/drawing/2014/main" id="{C9D8ECB4-078B-4AC9-845D-56282BF9E1D3}"/>
                    </a:ext>
                  </a:extLst>
                </p:cNvPr>
                <p:cNvSpPr/>
                <p:nvPr/>
              </p:nvSpPr>
              <p:spPr>
                <a:xfrm>
                  <a:off x="2090257" y="151002"/>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18</a:t>
                  </a:r>
                </a:p>
              </p:txBody>
            </p:sp>
            <p:sp>
              <p:nvSpPr>
                <p:cNvPr id="195" name="Smiley Face 194">
                  <a:extLst>
                    <a:ext uri="{FF2B5EF4-FFF2-40B4-BE49-F238E27FC236}">
                      <a16:creationId xmlns:a16="http://schemas.microsoft.com/office/drawing/2014/main" id="{56D4E0FA-A30C-423B-965C-23A25DCA61DE}"/>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19</a:t>
                  </a:r>
                </a:p>
              </p:txBody>
            </p:sp>
            <p:sp>
              <p:nvSpPr>
                <p:cNvPr id="196" name="Smiley Face 195">
                  <a:extLst>
                    <a:ext uri="{FF2B5EF4-FFF2-40B4-BE49-F238E27FC236}">
                      <a16:creationId xmlns:a16="http://schemas.microsoft.com/office/drawing/2014/main" id="{723A4228-DC7B-4315-AEC6-D2B322EADF4E}"/>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9</a:t>
                  </a:r>
                </a:p>
              </p:txBody>
            </p:sp>
            <p:sp>
              <p:nvSpPr>
                <p:cNvPr id="197" name="Smiley Face 196">
                  <a:extLst>
                    <a:ext uri="{FF2B5EF4-FFF2-40B4-BE49-F238E27FC236}">
                      <a16:creationId xmlns:a16="http://schemas.microsoft.com/office/drawing/2014/main" id="{2DBF9184-6907-4965-A890-6A47E9E069EB}"/>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14</a:t>
                  </a:r>
                </a:p>
              </p:txBody>
            </p:sp>
            <p:sp>
              <p:nvSpPr>
                <p:cNvPr id="198" name="Smiley Face 197">
                  <a:extLst>
                    <a:ext uri="{FF2B5EF4-FFF2-40B4-BE49-F238E27FC236}">
                      <a16:creationId xmlns:a16="http://schemas.microsoft.com/office/drawing/2014/main" id="{B2D0FE52-3059-4F72-BFC8-1126FED441D7}"/>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17</a:t>
                  </a:r>
                </a:p>
              </p:txBody>
            </p:sp>
            <p:sp>
              <p:nvSpPr>
                <p:cNvPr id="199" name="Smiley Face 198">
                  <a:extLst>
                    <a:ext uri="{FF2B5EF4-FFF2-40B4-BE49-F238E27FC236}">
                      <a16:creationId xmlns:a16="http://schemas.microsoft.com/office/drawing/2014/main" id="{B589653E-DE0D-4A57-8786-610FE02361B3}"/>
                    </a:ext>
                  </a:extLst>
                </p:cNvPr>
                <p:cNvSpPr/>
                <p:nvPr/>
              </p:nvSpPr>
              <p:spPr>
                <a:xfrm>
                  <a:off x="2090257" y="408124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39</a:t>
                  </a:r>
                </a:p>
              </p:txBody>
            </p:sp>
            <p:sp>
              <p:nvSpPr>
                <p:cNvPr id="200" name="Smiley Face 199">
                  <a:extLst>
                    <a:ext uri="{FF2B5EF4-FFF2-40B4-BE49-F238E27FC236}">
                      <a16:creationId xmlns:a16="http://schemas.microsoft.com/office/drawing/2014/main" id="{2BC1FA27-4114-483A-8367-DD8914B7778E}"/>
                    </a:ext>
                  </a:extLst>
                </p:cNvPr>
                <p:cNvSpPr/>
                <p:nvPr/>
              </p:nvSpPr>
              <p:spPr>
                <a:xfrm>
                  <a:off x="2090257" y="3420610"/>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37</a:t>
                  </a:r>
                </a:p>
              </p:txBody>
            </p:sp>
            <p:sp>
              <p:nvSpPr>
                <p:cNvPr id="201" name="Smiley Face 200">
                  <a:extLst>
                    <a:ext uri="{FF2B5EF4-FFF2-40B4-BE49-F238E27FC236}">
                      <a16:creationId xmlns:a16="http://schemas.microsoft.com/office/drawing/2014/main" id="{B40503C3-D912-4C8D-AE89-CE7F0890487E}"/>
                    </a:ext>
                  </a:extLst>
                </p:cNvPr>
                <p:cNvSpPr/>
                <p:nvPr/>
              </p:nvSpPr>
              <p:spPr>
                <a:xfrm>
                  <a:off x="2101441" y="4741879"/>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50</a:t>
                  </a:r>
                </a:p>
              </p:txBody>
            </p:sp>
            <p:sp>
              <p:nvSpPr>
                <p:cNvPr id="202" name="Smiley Face 201">
                  <a:extLst>
                    <a:ext uri="{FF2B5EF4-FFF2-40B4-BE49-F238E27FC236}">
                      <a16:creationId xmlns:a16="http://schemas.microsoft.com/office/drawing/2014/main" id="{09FE09E0-50B9-4EAF-A14E-1B66E774762B}"/>
                    </a:ext>
                  </a:extLst>
                </p:cNvPr>
                <p:cNvSpPr/>
                <p:nvPr/>
              </p:nvSpPr>
              <p:spPr>
                <a:xfrm>
                  <a:off x="2090257" y="5385734"/>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62</a:t>
                  </a:r>
                </a:p>
              </p:txBody>
            </p:sp>
            <p:sp>
              <p:nvSpPr>
                <p:cNvPr id="203" name="Smiley Face 202">
                  <a:extLst>
                    <a:ext uri="{FF2B5EF4-FFF2-40B4-BE49-F238E27FC236}">
                      <a16:creationId xmlns:a16="http://schemas.microsoft.com/office/drawing/2014/main" id="{C869A23C-C900-489A-A705-A1148B8A0493}"/>
                    </a:ext>
                  </a:extLst>
                </p:cNvPr>
                <p:cNvSpPr/>
                <p:nvPr/>
              </p:nvSpPr>
              <p:spPr>
                <a:xfrm>
                  <a:off x="2090257" y="6044268"/>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72</a:t>
                  </a:r>
                </a:p>
              </p:txBody>
            </p:sp>
          </p:grpSp>
        </p:grpSp>
        <p:grpSp>
          <p:nvGrpSpPr>
            <p:cNvPr id="130" name="Group 129">
              <a:extLst>
                <a:ext uri="{FF2B5EF4-FFF2-40B4-BE49-F238E27FC236}">
                  <a16:creationId xmlns:a16="http://schemas.microsoft.com/office/drawing/2014/main" id="{C25AF84C-4069-4A38-960F-B42BE3A5E606}"/>
                </a:ext>
              </a:extLst>
            </p:cNvPr>
            <p:cNvGrpSpPr/>
            <p:nvPr/>
          </p:nvGrpSpPr>
          <p:grpSpPr>
            <a:xfrm>
              <a:off x="5849924" y="148906"/>
              <a:ext cx="3336018" cy="6541313"/>
              <a:chOff x="2513906" y="151002"/>
              <a:chExt cx="3336018" cy="6541313"/>
            </a:xfrm>
            <a:grpFill/>
          </p:grpSpPr>
          <p:grpSp>
            <p:nvGrpSpPr>
              <p:cNvPr id="133" name="Group 132">
                <a:extLst>
                  <a:ext uri="{FF2B5EF4-FFF2-40B4-BE49-F238E27FC236}">
                    <a16:creationId xmlns:a16="http://schemas.microsoft.com/office/drawing/2014/main" id="{6918DD6C-8EDE-4A9E-B316-1625AE2D325D}"/>
                  </a:ext>
                </a:extLst>
              </p:cNvPr>
              <p:cNvGrpSpPr/>
              <p:nvPr/>
            </p:nvGrpSpPr>
            <p:grpSpPr>
              <a:xfrm>
                <a:off x="3861734" y="151002"/>
                <a:ext cx="662730" cy="6539217"/>
                <a:chOff x="2090257" y="151002"/>
                <a:chExt cx="662730" cy="6539217"/>
              </a:xfrm>
              <a:grpFill/>
            </p:grpSpPr>
            <p:sp>
              <p:nvSpPr>
                <p:cNvPr id="179" name="Smiley Face 178">
                  <a:extLst>
                    <a:ext uri="{FF2B5EF4-FFF2-40B4-BE49-F238E27FC236}">
                      <a16:creationId xmlns:a16="http://schemas.microsoft.com/office/drawing/2014/main" id="{2ACE2034-B46A-4DDD-BD8D-6B53277756F7}"/>
                    </a:ext>
                  </a:extLst>
                </p:cNvPr>
                <p:cNvSpPr/>
                <p:nvPr/>
              </p:nvSpPr>
              <p:spPr>
                <a:xfrm>
                  <a:off x="2090257" y="151002"/>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54</a:t>
                  </a:r>
                </a:p>
              </p:txBody>
            </p:sp>
            <p:sp>
              <p:nvSpPr>
                <p:cNvPr id="180" name="Smiley Face 179">
                  <a:extLst>
                    <a:ext uri="{FF2B5EF4-FFF2-40B4-BE49-F238E27FC236}">
                      <a16:creationId xmlns:a16="http://schemas.microsoft.com/office/drawing/2014/main" id="{3828EF2E-CCF8-43B8-A4EF-60A77B456E6C}"/>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44</a:t>
                  </a:r>
                </a:p>
              </p:txBody>
            </p:sp>
            <p:sp>
              <p:nvSpPr>
                <p:cNvPr id="181" name="Smiley Face 180">
                  <a:extLst>
                    <a:ext uri="{FF2B5EF4-FFF2-40B4-BE49-F238E27FC236}">
                      <a16:creationId xmlns:a16="http://schemas.microsoft.com/office/drawing/2014/main" id="{5276BC1D-A0F9-4433-9472-1D12BABE1050}"/>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55</a:t>
                  </a:r>
                </a:p>
              </p:txBody>
            </p:sp>
            <p:sp>
              <p:nvSpPr>
                <p:cNvPr id="182" name="Smiley Face 181">
                  <a:extLst>
                    <a:ext uri="{FF2B5EF4-FFF2-40B4-BE49-F238E27FC236}">
                      <a16:creationId xmlns:a16="http://schemas.microsoft.com/office/drawing/2014/main" id="{8EAC66A3-1CF2-4A27-8855-612F1E97EC8E}"/>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58</a:t>
                  </a:r>
                </a:p>
              </p:txBody>
            </p:sp>
            <p:sp>
              <p:nvSpPr>
                <p:cNvPr id="183" name="Smiley Face 182">
                  <a:extLst>
                    <a:ext uri="{FF2B5EF4-FFF2-40B4-BE49-F238E27FC236}">
                      <a16:creationId xmlns:a16="http://schemas.microsoft.com/office/drawing/2014/main" id="{BD1A0096-C653-4408-852F-98FF85FCC3F0}"/>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59</a:t>
                  </a:r>
                </a:p>
              </p:txBody>
            </p:sp>
            <p:sp>
              <p:nvSpPr>
                <p:cNvPr id="184" name="Smiley Face 183">
                  <a:extLst>
                    <a:ext uri="{FF2B5EF4-FFF2-40B4-BE49-F238E27FC236}">
                      <a16:creationId xmlns:a16="http://schemas.microsoft.com/office/drawing/2014/main" id="{DF29B7E2-A6E1-47FB-8C5B-173F289A7E3E}"/>
                    </a:ext>
                  </a:extLst>
                </p:cNvPr>
                <p:cNvSpPr/>
                <p:nvPr/>
              </p:nvSpPr>
              <p:spPr>
                <a:xfrm>
                  <a:off x="2090257" y="408124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53</a:t>
                  </a:r>
                </a:p>
              </p:txBody>
            </p:sp>
            <p:sp>
              <p:nvSpPr>
                <p:cNvPr id="185" name="Smiley Face 184">
                  <a:extLst>
                    <a:ext uri="{FF2B5EF4-FFF2-40B4-BE49-F238E27FC236}">
                      <a16:creationId xmlns:a16="http://schemas.microsoft.com/office/drawing/2014/main" id="{35CAEC0D-5F3D-4EB7-8790-38FEAD034D35}"/>
                    </a:ext>
                  </a:extLst>
                </p:cNvPr>
                <p:cNvSpPr/>
                <p:nvPr/>
              </p:nvSpPr>
              <p:spPr>
                <a:xfrm>
                  <a:off x="2090257" y="3422707"/>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51</a:t>
                  </a:r>
                </a:p>
              </p:txBody>
            </p:sp>
            <p:sp>
              <p:nvSpPr>
                <p:cNvPr id="186" name="Smiley Face 185">
                  <a:extLst>
                    <a:ext uri="{FF2B5EF4-FFF2-40B4-BE49-F238E27FC236}">
                      <a16:creationId xmlns:a16="http://schemas.microsoft.com/office/drawing/2014/main" id="{0A7D6B8B-52DE-4106-B9D4-E83EC02EF242}"/>
                    </a:ext>
                  </a:extLst>
                </p:cNvPr>
                <p:cNvSpPr/>
                <p:nvPr/>
              </p:nvSpPr>
              <p:spPr>
                <a:xfrm>
                  <a:off x="2090257" y="473978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85</a:t>
                  </a:r>
                </a:p>
              </p:txBody>
            </p:sp>
            <p:sp>
              <p:nvSpPr>
                <p:cNvPr id="187" name="Smiley Face 186">
                  <a:extLst>
                    <a:ext uri="{FF2B5EF4-FFF2-40B4-BE49-F238E27FC236}">
                      <a16:creationId xmlns:a16="http://schemas.microsoft.com/office/drawing/2014/main" id="{FE776C35-819B-4F94-9FAD-8BF5F445CC61}"/>
                    </a:ext>
                  </a:extLst>
                </p:cNvPr>
                <p:cNvSpPr/>
                <p:nvPr/>
              </p:nvSpPr>
              <p:spPr>
                <a:xfrm>
                  <a:off x="2090257" y="5385734"/>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86</a:t>
                  </a:r>
                </a:p>
              </p:txBody>
            </p:sp>
            <p:sp>
              <p:nvSpPr>
                <p:cNvPr id="188" name="Smiley Face 187">
                  <a:extLst>
                    <a:ext uri="{FF2B5EF4-FFF2-40B4-BE49-F238E27FC236}">
                      <a16:creationId xmlns:a16="http://schemas.microsoft.com/office/drawing/2014/main" id="{C680E2BA-48A4-4B68-BBBB-C022FD755431}"/>
                    </a:ext>
                  </a:extLst>
                </p:cNvPr>
                <p:cNvSpPr/>
                <p:nvPr/>
              </p:nvSpPr>
              <p:spPr>
                <a:xfrm>
                  <a:off x="2090257" y="6044268"/>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88</a:t>
                  </a:r>
                </a:p>
              </p:txBody>
            </p:sp>
          </p:grpSp>
          <p:grpSp>
            <p:nvGrpSpPr>
              <p:cNvPr id="134" name="Group 133">
                <a:extLst>
                  <a:ext uri="{FF2B5EF4-FFF2-40B4-BE49-F238E27FC236}">
                    <a16:creationId xmlns:a16="http://schemas.microsoft.com/office/drawing/2014/main" id="{FF60365B-3757-45C8-91EB-F5A2BEEA8463}"/>
                  </a:ext>
                </a:extLst>
              </p:cNvPr>
              <p:cNvGrpSpPr/>
              <p:nvPr/>
            </p:nvGrpSpPr>
            <p:grpSpPr>
              <a:xfrm>
                <a:off x="3187820" y="151002"/>
                <a:ext cx="662730" cy="6539217"/>
                <a:chOff x="2090257" y="151002"/>
                <a:chExt cx="662730" cy="6539217"/>
              </a:xfrm>
              <a:grpFill/>
            </p:grpSpPr>
            <p:sp>
              <p:nvSpPr>
                <p:cNvPr id="169" name="Smiley Face 168">
                  <a:extLst>
                    <a:ext uri="{FF2B5EF4-FFF2-40B4-BE49-F238E27FC236}">
                      <a16:creationId xmlns:a16="http://schemas.microsoft.com/office/drawing/2014/main" id="{C9FE6DB9-833B-4AA0-B714-9DB0F8DB1E3E}"/>
                    </a:ext>
                  </a:extLst>
                </p:cNvPr>
                <p:cNvSpPr/>
                <p:nvPr/>
              </p:nvSpPr>
              <p:spPr>
                <a:xfrm>
                  <a:off x="2090257" y="151002"/>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42</a:t>
                  </a:r>
                </a:p>
              </p:txBody>
            </p:sp>
            <p:sp>
              <p:nvSpPr>
                <p:cNvPr id="170" name="Smiley Face 169">
                  <a:extLst>
                    <a:ext uri="{FF2B5EF4-FFF2-40B4-BE49-F238E27FC236}">
                      <a16:creationId xmlns:a16="http://schemas.microsoft.com/office/drawing/2014/main" id="{FEEA7BA1-3F4A-4B5E-915C-752CEE39F378}"/>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43</a:t>
                  </a:r>
                </a:p>
              </p:txBody>
            </p:sp>
            <p:sp>
              <p:nvSpPr>
                <p:cNvPr id="171" name="Smiley Face 170">
                  <a:extLst>
                    <a:ext uri="{FF2B5EF4-FFF2-40B4-BE49-F238E27FC236}">
                      <a16:creationId xmlns:a16="http://schemas.microsoft.com/office/drawing/2014/main" id="{AC0FB3C5-8428-4B76-B1B7-B76A893B7778}"/>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32</a:t>
                  </a:r>
                </a:p>
              </p:txBody>
            </p:sp>
            <p:sp>
              <p:nvSpPr>
                <p:cNvPr id="172" name="Smiley Face 171">
                  <a:extLst>
                    <a:ext uri="{FF2B5EF4-FFF2-40B4-BE49-F238E27FC236}">
                      <a16:creationId xmlns:a16="http://schemas.microsoft.com/office/drawing/2014/main" id="{7A71DDEE-47F8-499E-9248-CB2460589BF9}"/>
                    </a:ext>
                  </a:extLst>
                </p:cNvPr>
                <p:cNvSpPr/>
                <p:nvPr/>
              </p:nvSpPr>
              <p:spPr>
                <a:xfrm>
                  <a:off x="2090257" y="2104584"/>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45</a:t>
                  </a:r>
                </a:p>
              </p:txBody>
            </p:sp>
            <p:sp>
              <p:nvSpPr>
                <p:cNvPr id="173" name="Smiley Face 172">
                  <a:extLst>
                    <a:ext uri="{FF2B5EF4-FFF2-40B4-BE49-F238E27FC236}">
                      <a16:creationId xmlns:a16="http://schemas.microsoft.com/office/drawing/2014/main" id="{A4217E42-A754-42A5-9AB3-48203B9CA4A4}"/>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33</a:t>
                  </a:r>
                </a:p>
              </p:txBody>
            </p:sp>
            <p:sp>
              <p:nvSpPr>
                <p:cNvPr id="174" name="Smiley Face 173">
                  <a:extLst>
                    <a:ext uri="{FF2B5EF4-FFF2-40B4-BE49-F238E27FC236}">
                      <a16:creationId xmlns:a16="http://schemas.microsoft.com/office/drawing/2014/main" id="{C06E14E4-7DFF-44F9-ACBD-647B58AB4FF2}"/>
                    </a:ext>
                  </a:extLst>
                </p:cNvPr>
                <p:cNvSpPr/>
                <p:nvPr/>
              </p:nvSpPr>
              <p:spPr>
                <a:xfrm>
                  <a:off x="2090257" y="408124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52</a:t>
                  </a:r>
                </a:p>
              </p:txBody>
            </p:sp>
            <p:sp>
              <p:nvSpPr>
                <p:cNvPr id="175" name="Smiley Face 174">
                  <a:extLst>
                    <a:ext uri="{FF2B5EF4-FFF2-40B4-BE49-F238E27FC236}">
                      <a16:creationId xmlns:a16="http://schemas.microsoft.com/office/drawing/2014/main" id="{A5B6E35E-1E1F-4F06-B568-72D2F1CF713B}"/>
                    </a:ext>
                  </a:extLst>
                </p:cNvPr>
                <p:cNvSpPr/>
                <p:nvPr/>
              </p:nvSpPr>
              <p:spPr>
                <a:xfrm>
                  <a:off x="2090257" y="3422707"/>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41</a:t>
                  </a:r>
                </a:p>
              </p:txBody>
            </p:sp>
            <p:sp>
              <p:nvSpPr>
                <p:cNvPr id="176" name="Smiley Face 175">
                  <a:extLst>
                    <a:ext uri="{FF2B5EF4-FFF2-40B4-BE49-F238E27FC236}">
                      <a16:creationId xmlns:a16="http://schemas.microsoft.com/office/drawing/2014/main" id="{E2157573-322C-4553-A6A1-6F6F96A6D67D}"/>
                    </a:ext>
                  </a:extLst>
                </p:cNvPr>
                <p:cNvSpPr/>
                <p:nvPr/>
              </p:nvSpPr>
              <p:spPr>
                <a:xfrm>
                  <a:off x="2090257" y="473978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63</a:t>
                  </a:r>
                </a:p>
              </p:txBody>
            </p:sp>
            <p:sp>
              <p:nvSpPr>
                <p:cNvPr id="177" name="Smiley Face 176">
                  <a:extLst>
                    <a:ext uri="{FF2B5EF4-FFF2-40B4-BE49-F238E27FC236}">
                      <a16:creationId xmlns:a16="http://schemas.microsoft.com/office/drawing/2014/main" id="{45907E36-0706-4726-9C3A-EB8FB37EB7C2}"/>
                    </a:ext>
                  </a:extLst>
                </p:cNvPr>
                <p:cNvSpPr/>
                <p:nvPr/>
              </p:nvSpPr>
              <p:spPr>
                <a:xfrm>
                  <a:off x="2090257" y="5385734"/>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82</a:t>
                  </a:r>
                </a:p>
              </p:txBody>
            </p:sp>
            <p:sp>
              <p:nvSpPr>
                <p:cNvPr id="178" name="Smiley Face 177">
                  <a:extLst>
                    <a:ext uri="{FF2B5EF4-FFF2-40B4-BE49-F238E27FC236}">
                      <a16:creationId xmlns:a16="http://schemas.microsoft.com/office/drawing/2014/main" id="{02D8AEDD-79FD-42CD-BCFA-6CB80B611D70}"/>
                    </a:ext>
                  </a:extLst>
                </p:cNvPr>
                <p:cNvSpPr/>
                <p:nvPr/>
              </p:nvSpPr>
              <p:spPr>
                <a:xfrm>
                  <a:off x="2090257" y="6044268"/>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83</a:t>
                  </a:r>
                </a:p>
              </p:txBody>
            </p:sp>
          </p:grpSp>
          <p:grpSp>
            <p:nvGrpSpPr>
              <p:cNvPr id="135" name="Group 134">
                <a:extLst>
                  <a:ext uri="{FF2B5EF4-FFF2-40B4-BE49-F238E27FC236}">
                    <a16:creationId xmlns:a16="http://schemas.microsoft.com/office/drawing/2014/main" id="{E6273C52-0709-4952-BB3E-08F2EC77F551}"/>
                  </a:ext>
                </a:extLst>
              </p:cNvPr>
              <p:cNvGrpSpPr/>
              <p:nvPr/>
            </p:nvGrpSpPr>
            <p:grpSpPr>
              <a:xfrm>
                <a:off x="2513906" y="153098"/>
                <a:ext cx="662730" cy="6539217"/>
                <a:chOff x="2090257" y="151002"/>
                <a:chExt cx="662730" cy="6539217"/>
              </a:xfrm>
              <a:grpFill/>
            </p:grpSpPr>
            <p:sp>
              <p:nvSpPr>
                <p:cNvPr id="159" name="Smiley Face 158">
                  <a:extLst>
                    <a:ext uri="{FF2B5EF4-FFF2-40B4-BE49-F238E27FC236}">
                      <a16:creationId xmlns:a16="http://schemas.microsoft.com/office/drawing/2014/main" id="{E1C82CCC-3EF4-4615-B0D4-7A4DE5B8A9F4}"/>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60" name="Smiley Face 159">
                  <a:extLst>
                    <a:ext uri="{FF2B5EF4-FFF2-40B4-BE49-F238E27FC236}">
                      <a16:creationId xmlns:a16="http://schemas.microsoft.com/office/drawing/2014/main" id="{D585BADC-0706-4E6A-8CB7-627CC4173611}"/>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31</a:t>
                  </a:r>
                </a:p>
              </p:txBody>
            </p:sp>
            <p:sp>
              <p:nvSpPr>
                <p:cNvPr id="161" name="Smiley Face 160">
                  <a:extLst>
                    <a:ext uri="{FF2B5EF4-FFF2-40B4-BE49-F238E27FC236}">
                      <a16:creationId xmlns:a16="http://schemas.microsoft.com/office/drawing/2014/main" id="{79E95021-94C9-44F9-B012-5FE3F166D762}"/>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22</a:t>
                  </a:r>
                </a:p>
              </p:txBody>
            </p:sp>
            <p:sp>
              <p:nvSpPr>
                <p:cNvPr id="162" name="Smiley Face 161">
                  <a:extLst>
                    <a:ext uri="{FF2B5EF4-FFF2-40B4-BE49-F238E27FC236}">
                      <a16:creationId xmlns:a16="http://schemas.microsoft.com/office/drawing/2014/main" id="{D0493596-C5F7-45B8-B596-A0E3D2E4A373}"/>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23</a:t>
                  </a:r>
                </a:p>
              </p:txBody>
            </p:sp>
            <p:sp>
              <p:nvSpPr>
                <p:cNvPr id="163" name="Smiley Face 162">
                  <a:extLst>
                    <a:ext uri="{FF2B5EF4-FFF2-40B4-BE49-F238E27FC236}">
                      <a16:creationId xmlns:a16="http://schemas.microsoft.com/office/drawing/2014/main" id="{AFD5A46B-8672-49F8-BA24-12E1FBCC349E}"/>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30</a:t>
                  </a:r>
                </a:p>
              </p:txBody>
            </p:sp>
            <p:sp>
              <p:nvSpPr>
                <p:cNvPr id="164" name="Smiley Face 163">
                  <a:extLst>
                    <a:ext uri="{FF2B5EF4-FFF2-40B4-BE49-F238E27FC236}">
                      <a16:creationId xmlns:a16="http://schemas.microsoft.com/office/drawing/2014/main" id="{E59D0C87-01D4-4FF9-BA41-7A34B1C054CD}"/>
                    </a:ext>
                  </a:extLst>
                </p:cNvPr>
                <p:cNvSpPr/>
                <p:nvPr/>
              </p:nvSpPr>
              <p:spPr>
                <a:xfrm>
                  <a:off x="2090257" y="408124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49</a:t>
                  </a:r>
                </a:p>
              </p:txBody>
            </p:sp>
            <p:sp>
              <p:nvSpPr>
                <p:cNvPr id="165" name="Smiley Face 164">
                  <a:extLst>
                    <a:ext uri="{FF2B5EF4-FFF2-40B4-BE49-F238E27FC236}">
                      <a16:creationId xmlns:a16="http://schemas.microsoft.com/office/drawing/2014/main" id="{A2C3F46A-4562-4B28-AB70-9330F48698FB}"/>
                    </a:ext>
                  </a:extLst>
                </p:cNvPr>
                <p:cNvSpPr/>
                <p:nvPr/>
              </p:nvSpPr>
              <p:spPr>
                <a:xfrm>
                  <a:off x="2090257" y="3422707"/>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40</a:t>
                  </a:r>
                </a:p>
              </p:txBody>
            </p:sp>
            <p:sp>
              <p:nvSpPr>
                <p:cNvPr id="166" name="Smiley Face 165">
                  <a:extLst>
                    <a:ext uri="{FF2B5EF4-FFF2-40B4-BE49-F238E27FC236}">
                      <a16:creationId xmlns:a16="http://schemas.microsoft.com/office/drawing/2014/main" id="{BF2545AA-702C-4CD1-A9EA-1609EEA0FF48}"/>
                    </a:ext>
                  </a:extLst>
                </p:cNvPr>
                <p:cNvSpPr/>
                <p:nvPr/>
              </p:nvSpPr>
              <p:spPr>
                <a:xfrm>
                  <a:off x="2090257" y="473978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75</a:t>
                  </a:r>
                </a:p>
              </p:txBody>
            </p:sp>
            <p:sp>
              <p:nvSpPr>
                <p:cNvPr id="167" name="Smiley Face 166">
                  <a:extLst>
                    <a:ext uri="{FF2B5EF4-FFF2-40B4-BE49-F238E27FC236}">
                      <a16:creationId xmlns:a16="http://schemas.microsoft.com/office/drawing/2014/main" id="{8979C649-8562-4540-B460-1F28BDC58610}"/>
                    </a:ext>
                  </a:extLst>
                </p:cNvPr>
                <p:cNvSpPr/>
                <p:nvPr/>
              </p:nvSpPr>
              <p:spPr>
                <a:xfrm>
                  <a:off x="2090257" y="5385734"/>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76</a:t>
                  </a:r>
                </a:p>
              </p:txBody>
            </p:sp>
            <p:sp>
              <p:nvSpPr>
                <p:cNvPr id="168" name="Smiley Face 167">
                  <a:extLst>
                    <a:ext uri="{FF2B5EF4-FFF2-40B4-BE49-F238E27FC236}">
                      <a16:creationId xmlns:a16="http://schemas.microsoft.com/office/drawing/2014/main" id="{E2129B86-5D85-4BB8-B9CD-C96AC93478D0}"/>
                    </a:ext>
                  </a:extLst>
                </p:cNvPr>
                <p:cNvSpPr/>
                <p:nvPr/>
              </p:nvSpPr>
              <p:spPr>
                <a:xfrm>
                  <a:off x="2090257" y="6044268"/>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74</a:t>
                  </a:r>
                </a:p>
              </p:txBody>
            </p:sp>
          </p:grpSp>
          <p:grpSp>
            <p:nvGrpSpPr>
              <p:cNvPr id="136" name="Group 135">
                <a:extLst>
                  <a:ext uri="{FF2B5EF4-FFF2-40B4-BE49-F238E27FC236}">
                    <a16:creationId xmlns:a16="http://schemas.microsoft.com/office/drawing/2014/main" id="{DBFA3E2C-20DA-4593-A47D-C4731F8A8A25}"/>
                  </a:ext>
                </a:extLst>
              </p:cNvPr>
              <p:cNvGrpSpPr/>
              <p:nvPr/>
            </p:nvGrpSpPr>
            <p:grpSpPr>
              <a:xfrm>
                <a:off x="4524464" y="151002"/>
                <a:ext cx="662730" cy="6539217"/>
                <a:chOff x="2090257" y="151002"/>
                <a:chExt cx="662730" cy="6539217"/>
              </a:xfrm>
              <a:grpFill/>
            </p:grpSpPr>
            <p:sp>
              <p:nvSpPr>
                <p:cNvPr id="149" name="Smiley Face 148">
                  <a:extLst>
                    <a:ext uri="{FF2B5EF4-FFF2-40B4-BE49-F238E27FC236}">
                      <a16:creationId xmlns:a16="http://schemas.microsoft.com/office/drawing/2014/main" id="{8AF512CC-4C66-4096-A11D-75B5CACA8D61}"/>
                    </a:ext>
                  </a:extLst>
                </p:cNvPr>
                <p:cNvSpPr/>
                <p:nvPr/>
              </p:nvSpPr>
              <p:spPr>
                <a:xfrm>
                  <a:off x="2090257" y="151002"/>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66</a:t>
                  </a:r>
                </a:p>
              </p:txBody>
            </p:sp>
            <p:sp>
              <p:nvSpPr>
                <p:cNvPr id="150" name="Smiley Face 149">
                  <a:extLst>
                    <a:ext uri="{FF2B5EF4-FFF2-40B4-BE49-F238E27FC236}">
                      <a16:creationId xmlns:a16="http://schemas.microsoft.com/office/drawing/2014/main" id="{75073EC5-28E7-4134-9F0D-B15103D88467}"/>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56</a:t>
                  </a:r>
                </a:p>
              </p:txBody>
            </p:sp>
            <p:sp>
              <p:nvSpPr>
                <p:cNvPr id="151" name="Smiley Face 150">
                  <a:extLst>
                    <a:ext uri="{FF2B5EF4-FFF2-40B4-BE49-F238E27FC236}">
                      <a16:creationId xmlns:a16="http://schemas.microsoft.com/office/drawing/2014/main" id="{120DEC31-BE09-484B-A24C-BBA265563877}"/>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57</a:t>
                  </a:r>
                </a:p>
              </p:txBody>
            </p:sp>
            <p:sp>
              <p:nvSpPr>
                <p:cNvPr id="152" name="Smiley Face 151">
                  <a:extLst>
                    <a:ext uri="{FF2B5EF4-FFF2-40B4-BE49-F238E27FC236}">
                      <a16:creationId xmlns:a16="http://schemas.microsoft.com/office/drawing/2014/main" id="{9D6C6B51-7B59-42E6-9601-4CC072A7F300}"/>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69</a:t>
                  </a:r>
                </a:p>
              </p:txBody>
            </p:sp>
            <p:sp>
              <p:nvSpPr>
                <p:cNvPr id="153" name="Smiley Face 152">
                  <a:extLst>
                    <a:ext uri="{FF2B5EF4-FFF2-40B4-BE49-F238E27FC236}">
                      <a16:creationId xmlns:a16="http://schemas.microsoft.com/office/drawing/2014/main" id="{922E3A32-2E5D-41FE-B529-7565E02654F2}"/>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70</a:t>
                  </a:r>
                </a:p>
              </p:txBody>
            </p:sp>
            <p:sp>
              <p:nvSpPr>
                <p:cNvPr id="154" name="Smiley Face 153">
                  <a:extLst>
                    <a:ext uri="{FF2B5EF4-FFF2-40B4-BE49-F238E27FC236}">
                      <a16:creationId xmlns:a16="http://schemas.microsoft.com/office/drawing/2014/main" id="{483BD121-967C-4423-8686-7025D7ED7711}"/>
                    </a:ext>
                  </a:extLst>
                </p:cNvPr>
                <p:cNvSpPr/>
                <p:nvPr/>
              </p:nvSpPr>
              <p:spPr>
                <a:xfrm>
                  <a:off x="2090257" y="408124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65</a:t>
                  </a:r>
                </a:p>
              </p:txBody>
            </p:sp>
            <p:sp>
              <p:nvSpPr>
                <p:cNvPr id="155" name="Smiley Face 154">
                  <a:extLst>
                    <a:ext uri="{FF2B5EF4-FFF2-40B4-BE49-F238E27FC236}">
                      <a16:creationId xmlns:a16="http://schemas.microsoft.com/office/drawing/2014/main" id="{AAC06BEA-2231-4F71-9B94-3F849E5D8BAA}"/>
                    </a:ext>
                  </a:extLst>
                </p:cNvPr>
                <p:cNvSpPr/>
                <p:nvPr/>
              </p:nvSpPr>
              <p:spPr>
                <a:xfrm>
                  <a:off x="2090257" y="3422707"/>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64</a:t>
                  </a:r>
                </a:p>
              </p:txBody>
            </p:sp>
            <p:sp>
              <p:nvSpPr>
                <p:cNvPr id="156" name="Smiley Face 155">
                  <a:extLst>
                    <a:ext uri="{FF2B5EF4-FFF2-40B4-BE49-F238E27FC236}">
                      <a16:creationId xmlns:a16="http://schemas.microsoft.com/office/drawing/2014/main" id="{38936060-5F8B-45B8-8ED1-C5C5C8CB659A}"/>
                    </a:ext>
                  </a:extLst>
                </p:cNvPr>
                <p:cNvSpPr/>
                <p:nvPr/>
              </p:nvSpPr>
              <p:spPr>
                <a:xfrm>
                  <a:off x="2090257" y="473978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79</a:t>
                  </a:r>
                </a:p>
              </p:txBody>
            </p:sp>
            <p:sp>
              <p:nvSpPr>
                <p:cNvPr id="157" name="Smiley Face 156">
                  <a:extLst>
                    <a:ext uri="{FF2B5EF4-FFF2-40B4-BE49-F238E27FC236}">
                      <a16:creationId xmlns:a16="http://schemas.microsoft.com/office/drawing/2014/main" id="{BEF4117F-5A9F-4C4E-83AF-00F4E1450A3E}"/>
                    </a:ext>
                  </a:extLst>
                </p:cNvPr>
                <p:cNvSpPr/>
                <p:nvPr/>
              </p:nvSpPr>
              <p:spPr>
                <a:xfrm>
                  <a:off x="2090257" y="5385734"/>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89</a:t>
                  </a:r>
                </a:p>
              </p:txBody>
            </p:sp>
            <p:sp>
              <p:nvSpPr>
                <p:cNvPr id="158" name="Smiley Face 157">
                  <a:extLst>
                    <a:ext uri="{FF2B5EF4-FFF2-40B4-BE49-F238E27FC236}">
                      <a16:creationId xmlns:a16="http://schemas.microsoft.com/office/drawing/2014/main" id="{CF10D6A7-23D8-4487-9E5B-F8C40CC35BF8}"/>
                    </a:ext>
                  </a:extLst>
                </p:cNvPr>
                <p:cNvSpPr/>
                <p:nvPr/>
              </p:nvSpPr>
              <p:spPr>
                <a:xfrm>
                  <a:off x="2090257" y="6044268"/>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90</a:t>
                  </a:r>
                </a:p>
              </p:txBody>
            </p:sp>
          </p:grpSp>
          <p:grpSp>
            <p:nvGrpSpPr>
              <p:cNvPr id="137" name="Group 136">
                <a:extLst>
                  <a:ext uri="{FF2B5EF4-FFF2-40B4-BE49-F238E27FC236}">
                    <a16:creationId xmlns:a16="http://schemas.microsoft.com/office/drawing/2014/main" id="{D5752561-DA5C-4E1E-9EC3-4020BC02A5A3}"/>
                  </a:ext>
                </a:extLst>
              </p:cNvPr>
              <p:cNvGrpSpPr/>
              <p:nvPr/>
            </p:nvGrpSpPr>
            <p:grpSpPr>
              <a:xfrm>
                <a:off x="5187194" y="151002"/>
                <a:ext cx="662730" cy="6539217"/>
                <a:chOff x="2090257" y="151002"/>
                <a:chExt cx="662730" cy="6539217"/>
              </a:xfrm>
              <a:grpFill/>
            </p:grpSpPr>
            <p:sp>
              <p:nvSpPr>
                <p:cNvPr id="138" name="Smiley Face 137">
                  <a:extLst>
                    <a:ext uri="{FF2B5EF4-FFF2-40B4-BE49-F238E27FC236}">
                      <a16:creationId xmlns:a16="http://schemas.microsoft.com/office/drawing/2014/main" id="{68E208CF-BD54-4F2F-8461-6D08103E8D87}"/>
                    </a:ext>
                  </a:extLst>
                </p:cNvPr>
                <p:cNvSpPr/>
                <p:nvPr/>
              </p:nvSpPr>
              <p:spPr>
                <a:xfrm>
                  <a:off x="2090257" y="151002"/>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67</a:t>
                  </a:r>
                </a:p>
              </p:txBody>
            </p:sp>
            <p:sp>
              <p:nvSpPr>
                <p:cNvPr id="139" name="Smiley Face 138">
                  <a:extLst>
                    <a:ext uri="{FF2B5EF4-FFF2-40B4-BE49-F238E27FC236}">
                      <a16:creationId xmlns:a16="http://schemas.microsoft.com/office/drawing/2014/main" id="{3E0F8379-A7BD-46F2-9A8A-15C38CDCA664}"/>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80</a:t>
                  </a:r>
                </a:p>
              </p:txBody>
            </p:sp>
            <p:sp>
              <p:nvSpPr>
                <p:cNvPr id="140" name="Smiley Face 139">
                  <a:extLst>
                    <a:ext uri="{FF2B5EF4-FFF2-40B4-BE49-F238E27FC236}">
                      <a16:creationId xmlns:a16="http://schemas.microsoft.com/office/drawing/2014/main" id="{174EC274-B4D3-4AF1-B853-A590C9FC410F}"/>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68</a:t>
                  </a:r>
                </a:p>
              </p:txBody>
            </p:sp>
            <p:sp>
              <p:nvSpPr>
                <p:cNvPr id="141" name="Smiley Face 140">
                  <a:extLst>
                    <a:ext uri="{FF2B5EF4-FFF2-40B4-BE49-F238E27FC236}">
                      <a16:creationId xmlns:a16="http://schemas.microsoft.com/office/drawing/2014/main" id="{E4F9EDA9-6618-44FA-BAFB-93CB759E6B00}"/>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81</a:t>
                  </a:r>
                </a:p>
              </p:txBody>
            </p:sp>
            <p:sp>
              <p:nvSpPr>
                <p:cNvPr id="142" name="Smiley Face 141">
                  <a:extLst>
                    <a:ext uri="{FF2B5EF4-FFF2-40B4-BE49-F238E27FC236}">
                      <a16:creationId xmlns:a16="http://schemas.microsoft.com/office/drawing/2014/main" id="{25BC5CBE-41B5-4B26-8650-55851C8005B2}"/>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77</a:t>
                  </a:r>
                </a:p>
              </p:txBody>
            </p:sp>
            <p:sp>
              <p:nvSpPr>
                <p:cNvPr id="144" name="Smiley Face 143">
                  <a:extLst>
                    <a:ext uri="{FF2B5EF4-FFF2-40B4-BE49-F238E27FC236}">
                      <a16:creationId xmlns:a16="http://schemas.microsoft.com/office/drawing/2014/main" id="{69FC6ED8-D044-4364-9296-4C1B2ECE61B5}"/>
                    </a:ext>
                  </a:extLst>
                </p:cNvPr>
                <p:cNvSpPr/>
                <p:nvPr/>
              </p:nvSpPr>
              <p:spPr>
                <a:xfrm>
                  <a:off x="2090257" y="408124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78</a:t>
                  </a:r>
                </a:p>
              </p:txBody>
            </p:sp>
            <p:sp>
              <p:nvSpPr>
                <p:cNvPr id="145" name="Smiley Face 144">
                  <a:extLst>
                    <a:ext uri="{FF2B5EF4-FFF2-40B4-BE49-F238E27FC236}">
                      <a16:creationId xmlns:a16="http://schemas.microsoft.com/office/drawing/2014/main" id="{7BE7F6E3-3B64-4ABF-900B-749F9817BB6E}"/>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6" name="Smiley Face 145">
                  <a:extLst>
                    <a:ext uri="{FF2B5EF4-FFF2-40B4-BE49-F238E27FC236}">
                      <a16:creationId xmlns:a16="http://schemas.microsoft.com/office/drawing/2014/main" id="{C6A150FF-6E9E-4662-9BC4-D59A24C1BA11}"/>
                    </a:ext>
                  </a:extLst>
                </p:cNvPr>
                <p:cNvSpPr/>
                <p:nvPr/>
              </p:nvSpPr>
              <p:spPr>
                <a:xfrm>
                  <a:off x="2090257" y="473978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84</a:t>
                  </a:r>
                </a:p>
              </p:txBody>
            </p:sp>
            <p:sp>
              <p:nvSpPr>
                <p:cNvPr id="147" name="Smiley Face 146">
                  <a:extLst>
                    <a:ext uri="{FF2B5EF4-FFF2-40B4-BE49-F238E27FC236}">
                      <a16:creationId xmlns:a16="http://schemas.microsoft.com/office/drawing/2014/main" id="{59D3989C-9944-4075-AA19-8DC510410244}"/>
                    </a:ext>
                  </a:extLst>
                </p:cNvPr>
                <p:cNvSpPr/>
                <p:nvPr/>
              </p:nvSpPr>
              <p:spPr>
                <a:xfrm>
                  <a:off x="2090257" y="5385734"/>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87</a:t>
                  </a:r>
                </a:p>
              </p:txBody>
            </p:sp>
            <p:sp>
              <p:nvSpPr>
                <p:cNvPr id="148" name="Smiley Face 147">
                  <a:extLst>
                    <a:ext uri="{FF2B5EF4-FFF2-40B4-BE49-F238E27FC236}">
                      <a16:creationId xmlns:a16="http://schemas.microsoft.com/office/drawing/2014/main" id="{7613B463-E51E-4FE4-AEA7-8AEEAC0FB068}"/>
                    </a:ext>
                  </a:extLst>
                </p:cNvPr>
                <p:cNvSpPr/>
                <p:nvPr/>
              </p:nvSpPr>
              <p:spPr>
                <a:xfrm>
                  <a:off x="2090257" y="6044268"/>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91</a:t>
                  </a:r>
                </a:p>
              </p:txBody>
            </p:sp>
          </p:grpSp>
        </p:grpSp>
      </p:grpSp>
      <p:sp>
        <p:nvSpPr>
          <p:cNvPr id="118" name="Smiley Face 117">
            <a:extLst>
              <a:ext uri="{FF2B5EF4-FFF2-40B4-BE49-F238E27FC236}">
                <a16:creationId xmlns:a16="http://schemas.microsoft.com/office/drawing/2014/main" id="{44DB79A1-2392-4D13-8DB8-5A670E469B8D}"/>
              </a:ext>
            </a:extLst>
          </p:cNvPr>
          <p:cNvSpPr/>
          <p:nvPr/>
        </p:nvSpPr>
        <p:spPr>
          <a:xfrm>
            <a:off x="3871462"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9" name="Smiley Face 118">
            <a:extLst>
              <a:ext uri="{FF2B5EF4-FFF2-40B4-BE49-F238E27FC236}">
                <a16:creationId xmlns:a16="http://schemas.microsoft.com/office/drawing/2014/main" id="{73560CAC-EE50-46A7-86F5-6BEB9B2A2E89}"/>
              </a:ext>
            </a:extLst>
          </p:cNvPr>
          <p:cNvSpPr/>
          <p:nvPr/>
        </p:nvSpPr>
        <p:spPr>
          <a:xfrm>
            <a:off x="3197544"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TextBox 119">
            <a:extLst>
              <a:ext uri="{FF2B5EF4-FFF2-40B4-BE49-F238E27FC236}">
                <a16:creationId xmlns:a16="http://schemas.microsoft.com/office/drawing/2014/main" id="{13C66132-9149-49B4-87BE-F5198CE2034B}"/>
              </a:ext>
            </a:extLst>
          </p:cNvPr>
          <p:cNvSpPr txBox="1"/>
          <p:nvPr/>
        </p:nvSpPr>
        <p:spPr>
          <a:xfrm>
            <a:off x="9437424" y="179304"/>
            <a:ext cx="2376624" cy="954107"/>
          </a:xfrm>
          <a:prstGeom prst="rect">
            <a:avLst/>
          </a:prstGeom>
          <a:solidFill>
            <a:schemeClr val="bg1"/>
          </a:solidFill>
          <a:ln w="25400">
            <a:noFill/>
          </a:ln>
        </p:spPr>
        <p:txBody>
          <a:bodyPr wrap="square" rtlCol="0">
            <a:spAutoFit/>
          </a:bodyPr>
          <a:lstStyle/>
          <a:p>
            <a:r>
              <a:rPr lang="en-GB" b="1" dirty="0">
                <a:solidFill>
                  <a:srgbClr val="FF0000"/>
                </a:solidFill>
                <a:latin typeface="Verdana" panose="020B0604030504040204" pitchFamily="34" charset="0"/>
                <a:ea typeface="Verdana" panose="020B0604030504040204" pitchFamily="34" charset="0"/>
              </a:rPr>
              <a:t>Pathogens</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can passed on to the people around you</a:t>
            </a:r>
          </a:p>
        </p:txBody>
      </p:sp>
      <p:sp>
        <p:nvSpPr>
          <p:cNvPr id="122" name="TextBox 121">
            <a:extLst>
              <a:ext uri="{FF2B5EF4-FFF2-40B4-BE49-F238E27FC236}">
                <a16:creationId xmlns:a16="http://schemas.microsoft.com/office/drawing/2014/main" id="{EC53E59D-2EE1-4C47-97FF-1054F3CC482F}"/>
              </a:ext>
            </a:extLst>
          </p:cNvPr>
          <p:cNvSpPr txBox="1"/>
          <p:nvPr/>
        </p:nvSpPr>
        <p:spPr>
          <a:xfrm>
            <a:off x="9437424" y="2351781"/>
            <a:ext cx="2376624" cy="646331"/>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Until there are no new infections</a:t>
            </a:r>
            <a:endParaRPr lang="en-GB" sz="1600" dirty="0">
              <a:solidFill>
                <a:srgbClr val="213763"/>
              </a:solidFill>
              <a:latin typeface="Verdana" panose="020B0604030504040204" pitchFamily="34" charset="0"/>
              <a:ea typeface="Verdana" panose="020B0604030504040204" pitchFamily="34" charset="0"/>
            </a:endParaRPr>
          </a:p>
        </p:txBody>
      </p:sp>
      <p:cxnSp>
        <p:nvCxnSpPr>
          <p:cNvPr id="127" name="Straight Arrow Connector 126">
            <a:extLst>
              <a:ext uri="{FF2B5EF4-FFF2-40B4-BE49-F238E27FC236}">
                <a16:creationId xmlns:a16="http://schemas.microsoft.com/office/drawing/2014/main" id="{D8E9B58C-E91F-4CB7-A349-179693D9A5EA}"/>
              </a:ext>
            </a:extLst>
          </p:cNvPr>
          <p:cNvCxnSpPr>
            <a:cxnSpLocks/>
          </p:cNvCxnSpPr>
          <p:nvPr/>
        </p:nvCxnSpPr>
        <p:spPr>
          <a:xfrm>
            <a:off x="9936480" y="1307889"/>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938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6" name="Group 125">
            <a:extLst>
              <a:ext uri="{FF2B5EF4-FFF2-40B4-BE49-F238E27FC236}">
                <a16:creationId xmlns:a16="http://schemas.microsoft.com/office/drawing/2014/main" id="{C524B62A-CDCF-4DA6-B988-79E0452B79C5}"/>
              </a:ext>
            </a:extLst>
          </p:cNvPr>
          <p:cNvGrpSpPr/>
          <p:nvPr/>
        </p:nvGrpSpPr>
        <p:grpSpPr>
          <a:xfrm>
            <a:off x="2526772" y="157295"/>
            <a:ext cx="6672036" cy="6539217"/>
            <a:chOff x="2513906" y="148906"/>
            <a:chExt cx="6672036" cy="6543409"/>
          </a:xfrm>
          <a:solidFill>
            <a:schemeClr val="accent6">
              <a:lumMod val="75000"/>
            </a:schemeClr>
          </a:solidFill>
        </p:grpSpPr>
        <p:grpSp>
          <p:nvGrpSpPr>
            <p:cNvPr id="128" name="Group 127">
              <a:extLst>
                <a:ext uri="{FF2B5EF4-FFF2-40B4-BE49-F238E27FC236}">
                  <a16:creationId xmlns:a16="http://schemas.microsoft.com/office/drawing/2014/main" id="{DBE0CCFB-8015-4751-A377-9741BD619574}"/>
                </a:ext>
              </a:extLst>
            </p:cNvPr>
            <p:cNvGrpSpPr/>
            <p:nvPr/>
          </p:nvGrpSpPr>
          <p:grpSpPr>
            <a:xfrm>
              <a:off x="2513906" y="151002"/>
              <a:ext cx="3347202" cy="6541313"/>
              <a:chOff x="2513906" y="151002"/>
              <a:chExt cx="3347202" cy="6541313"/>
            </a:xfrm>
            <a:grpFill/>
          </p:grpSpPr>
          <p:grpSp>
            <p:nvGrpSpPr>
              <p:cNvPr id="189" name="Group 188">
                <a:extLst>
                  <a:ext uri="{FF2B5EF4-FFF2-40B4-BE49-F238E27FC236}">
                    <a16:creationId xmlns:a16="http://schemas.microsoft.com/office/drawing/2014/main" id="{D92E535F-6065-4C11-9AC7-7FE5D76346FC}"/>
                  </a:ext>
                </a:extLst>
              </p:cNvPr>
              <p:cNvGrpSpPr/>
              <p:nvPr/>
            </p:nvGrpSpPr>
            <p:grpSpPr>
              <a:xfrm>
                <a:off x="3861734" y="151002"/>
                <a:ext cx="662730" cy="6539217"/>
                <a:chOff x="2090257" y="151002"/>
                <a:chExt cx="662730" cy="6539217"/>
              </a:xfrm>
              <a:grpFill/>
            </p:grpSpPr>
            <p:sp>
              <p:nvSpPr>
                <p:cNvPr id="234" name="Smiley Face 233">
                  <a:extLst>
                    <a:ext uri="{FF2B5EF4-FFF2-40B4-BE49-F238E27FC236}">
                      <a16:creationId xmlns:a16="http://schemas.microsoft.com/office/drawing/2014/main" id="{251970F0-FEB9-446E-9F5C-21331E732D35}"/>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a:t>
                  </a:r>
                </a:p>
              </p:txBody>
            </p:sp>
            <p:sp>
              <p:nvSpPr>
                <p:cNvPr id="236" name="Smiley Face 235">
                  <a:extLst>
                    <a:ext uri="{FF2B5EF4-FFF2-40B4-BE49-F238E27FC236}">
                      <a16:creationId xmlns:a16="http://schemas.microsoft.com/office/drawing/2014/main" id="{494810E1-0D78-48EB-9973-95382C23808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a:t>
                  </a:r>
                </a:p>
              </p:txBody>
            </p:sp>
            <p:sp>
              <p:nvSpPr>
                <p:cNvPr id="237" name="Smiley Face 236">
                  <a:extLst>
                    <a:ext uri="{FF2B5EF4-FFF2-40B4-BE49-F238E27FC236}">
                      <a16:creationId xmlns:a16="http://schemas.microsoft.com/office/drawing/2014/main" id="{E533D14A-4EC0-497D-906A-C5B86FE2C0BB}"/>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12</a:t>
                  </a:r>
                </a:p>
              </p:txBody>
            </p:sp>
            <p:sp>
              <p:nvSpPr>
                <p:cNvPr id="238" name="Smiley Face 237">
                  <a:extLst>
                    <a:ext uri="{FF2B5EF4-FFF2-40B4-BE49-F238E27FC236}">
                      <a16:creationId xmlns:a16="http://schemas.microsoft.com/office/drawing/2014/main" id="{C03ACDD4-AC80-4FF9-834B-F9C74CAB2A86}"/>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15</a:t>
                  </a:r>
                </a:p>
              </p:txBody>
            </p:sp>
            <p:sp>
              <p:nvSpPr>
                <p:cNvPr id="239" name="Smiley Face 238">
                  <a:extLst>
                    <a:ext uri="{FF2B5EF4-FFF2-40B4-BE49-F238E27FC236}">
                      <a16:creationId xmlns:a16="http://schemas.microsoft.com/office/drawing/2014/main" id="{DB6C578A-3B2D-49F5-903B-0F18136EA08D}"/>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36</a:t>
                  </a:r>
                </a:p>
              </p:txBody>
            </p:sp>
            <p:sp>
              <p:nvSpPr>
                <p:cNvPr id="240" name="Smiley Face 239">
                  <a:extLst>
                    <a:ext uri="{FF2B5EF4-FFF2-40B4-BE49-F238E27FC236}">
                      <a16:creationId xmlns:a16="http://schemas.microsoft.com/office/drawing/2014/main" id="{FE664B78-8550-4D35-AB3E-4BB80C783250}"/>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28</a:t>
                  </a:r>
                </a:p>
              </p:txBody>
            </p:sp>
            <p:sp>
              <p:nvSpPr>
                <p:cNvPr id="242" name="Smiley Face 241">
                  <a:extLst>
                    <a:ext uri="{FF2B5EF4-FFF2-40B4-BE49-F238E27FC236}">
                      <a16:creationId xmlns:a16="http://schemas.microsoft.com/office/drawing/2014/main" id="{FF6BFE7E-DF94-47F8-854D-A7E7C3E7203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60</a:t>
                  </a:r>
                </a:p>
              </p:txBody>
            </p:sp>
            <p:sp>
              <p:nvSpPr>
                <p:cNvPr id="243" name="Smiley Face 242">
                  <a:extLst>
                    <a:ext uri="{FF2B5EF4-FFF2-40B4-BE49-F238E27FC236}">
                      <a16:creationId xmlns:a16="http://schemas.microsoft.com/office/drawing/2014/main" id="{A0EE0F62-4D7D-4351-BB26-5AC92AB5D3C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71</a:t>
                  </a:r>
                </a:p>
              </p:txBody>
            </p:sp>
          </p:grpSp>
          <p:grpSp>
            <p:nvGrpSpPr>
              <p:cNvPr id="190" name="Group 189">
                <a:extLst>
                  <a:ext uri="{FF2B5EF4-FFF2-40B4-BE49-F238E27FC236}">
                    <a16:creationId xmlns:a16="http://schemas.microsoft.com/office/drawing/2014/main" id="{A74A8438-3951-41D7-B465-D3F3B470F018}"/>
                  </a:ext>
                </a:extLst>
              </p:cNvPr>
              <p:cNvGrpSpPr/>
              <p:nvPr/>
            </p:nvGrpSpPr>
            <p:grpSpPr>
              <a:xfrm>
                <a:off x="3187820" y="151002"/>
                <a:ext cx="662730" cy="6539217"/>
                <a:chOff x="2090257" y="151002"/>
                <a:chExt cx="662730" cy="6539217"/>
              </a:xfrm>
              <a:grpFill/>
            </p:grpSpPr>
            <p:sp>
              <p:nvSpPr>
                <p:cNvPr id="224" name="Smiley Face 223">
                  <a:extLst>
                    <a:ext uri="{FF2B5EF4-FFF2-40B4-BE49-F238E27FC236}">
                      <a16:creationId xmlns:a16="http://schemas.microsoft.com/office/drawing/2014/main" id="{4AAD31B0-0C61-4C95-B9BB-E2CFD61E4881}"/>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20</a:t>
                  </a:r>
                </a:p>
              </p:txBody>
            </p:sp>
            <p:sp>
              <p:nvSpPr>
                <p:cNvPr id="225" name="Smiley Face 224">
                  <a:extLst>
                    <a:ext uri="{FF2B5EF4-FFF2-40B4-BE49-F238E27FC236}">
                      <a16:creationId xmlns:a16="http://schemas.microsoft.com/office/drawing/2014/main" id="{D8F8F96A-282F-4729-ACE2-49DE2A18DB84}"/>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25</a:t>
                  </a:r>
                </a:p>
              </p:txBody>
            </p:sp>
            <p:sp>
              <p:nvSpPr>
                <p:cNvPr id="226" name="Smiley Face 225">
                  <a:extLst>
                    <a:ext uri="{FF2B5EF4-FFF2-40B4-BE49-F238E27FC236}">
                      <a16:creationId xmlns:a16="http://schemas.microsoft.com/office/drawing/2014/main" id="{181A7661-DA8A-4409-93AB-F4EC9C4C983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a:t>
                  </a:r>
                </a:p>
              </p:txBody>
            </p:sp>
            <p:sp>
              <p:nvSpPr>
                <p:cNvPr id="227" name="Smiley Face 226">
                  <a:extLst>
                    <a:ext uri="{FF2B5EF4-FFF2-40B4-BE49-F238E27FC236}">
                      <a16:creationId xmlns:a16="http://schemas.microsoft.com/office/drawing/2014/main" id="{32FEE105-8E7C-488E-A027-3C09C534ACE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a:t>
                  </a:r>
                </a:p>
              </p:txBody>
            </p:sp>
            <p:sp>
              <p:nvSpPr>
                <p:cNvPr id="228" name="Smiley Face 227">
                  <a:extLst>
                    <a:ext uri="{FF2B5EF4-FFF2-40B4-BE49-F238E27FC236}">
                      <a16:creationId xmlns:a16="http://schemas.microsoft.com/office/drawing/2014/main" id="{06A18BD9-DBF5-4E49-8349-0D1BF024D78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27</a:t>
                  </a:r>
                </a:p>
              </p:txBody>
            </p:sp>
            <p:sp>
              <p:nvSpPr>
                <p:cNvPr id="229" name="Smiley Face 228">
                  <a:extLst>
                    <a:ext uri="{FF2B5EF4-FFF2-40B4-BE49-F238E27FC236}">
                      <a16:creationId xmlns:a16="http://schemas.microsoft.com/office/drawing/2014/main" id="{E0E48967-C938-4708-9904-6A9DA9FC785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46</a:t>
                  </a:r>
                </a:p>
              </p:txBody>
            </p:sp>
            <p:sp>
              <p:nvSpPr>
                <p:cNvPr id="230" name="Smiley Face 229">
                  <a:extLst>
                    <a:ext uri="{FF2B5EF4-FFF2-40B4-BE49-F238E27FC236}">
                      <a16:creationId xmlns:a16="http://schemas.microsoft.com/office/drawing/2014/main" id="{F72D4912-7F33-4A33-980C-29A27746DF59}"/>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34</a:t>
                  </a:r>
                </a:p>
              </p:txBody>
            </p:sp>
            <p:sp>
              <p:nvSpPr>
                <p:cNvPr id="231" name="Smiley Face 230">
                  <a:extLst>
                    <a:ext uri="{FF2B5EF4-FFF2-40B4-BE49-F238E27FC236}">
                      <a16:creationId xmlns:a16="http://schemas.microsoft.com/office/drawing/2014/main" id="{7A853846-A903-4C70-AB8F-A36FC8EBB44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58</a:t>
                  </a:r>
                </a:p>
              </p:txBody>
            </p:sp>
            <p:sp>
              <p:nvSpPr>
                <p:cNvPr id="233" name="Smiley Face 232">
                  <a:extLst>
                    <a:ext uri="{FF2B5EF4-FFF2-40B4-BE49-F238E27FC236}">
                      <a16:creationId xmlns:a16="http://schemas.microsoft.com/office/drawing/2014/main" id="{F1A5BA8E-5960-4F9D-AE69-62CB9E190B6E}"/>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grpSp>
            <p:nvGrpSpPr>
              <p:cNvPr id="191" name="Group 190">
                <a:extLst>
                  <a:ext uri="{FF2B5EF4-FFF2-40B4-BE49-F238E27FC236}">
                    <a16:creationId xmlns:a16="http://schemas.microsoft.com/office/drawing/2014/main" id="{A1E18B44-2E91-4F34-91EA-EC9B2EB8E574}"/>
                  </a:ext>
                </a:extLst>
              </p:cNvPr>
              <p:cNvGrpSpPr/>
              <p:nvPr/>
            </p:nvGrpSpPr>
            <p:grpSpPr>
              <a:xfrm>
                <a:off x="2513906" y="153098"/>
                <a:ext cx="662730" cy="6539217"/>
                <a:chOff x="2090257" y="151002"/>
                <a:chExt cx="662730" cy="6539217"/>
              </a:xfrm>
              <a:grpFill/>
            </p:grpSpPr>
            <p:sp>
              <p:nvSpPr>
                <p:cNvPr id="214" name="Smiley Face 213">
                  <a:extLst>
                    <a:ext uri="{FF2B5EF4-FFF2-40B4-BE49-F238E27FC236}">
                      <a16:creationId xmlns:a16="http://schemas.microsoft.com/office/drawing/2014/main" id="{5FE129E8-3C70-49F0-BD30-ADC4FA62E67A}"/>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15" name="Smiley Face 214">
                  <a:extLst>
                    <a:ext uri="{FF2B5EF4-FFF2-40B4-BE49-F238E27FC236}">
                      <a16:creationId xmlns:a16="http://schemas.microsoft.com/office/drawing/2014/main" id="{2F1A7ABF-0A5B-4A82-80EB-536163F7BBE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24</a:t>
                  </a:r>
                </a:p>
              </p:txBody>
            </p:sp>
            <p:sp>
              <p:nvSpPr>
                <p:cNvPr id="216" name="Smiley Face 215">
                  <a:extLst>
                    <a:ext uri="{FF2B5EF4-FFF2-40B4-BE49-F238E27FC236}">
                      <a16:creationId xmlns:a16="http://schemas.microsoft.com/office/drawing/2014/main" id="{18AE6C91-A841-4F96-ADD6-470E90CADEC1}"/>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10</a:t>
                  </a:r>
                </a:p>
              </p:txBody>
            </p:sp>
            <p:sp>
              <p:nvSpPr>
                <p:cNvPr id="217" name="Smiley Face 216">
                  <a:extLst>
                    <a:ext uri="{FF2B5EF4-FFF2-40B4-BE49-F238E27FC236}">
                      <a16:creationId xmlns:a16="http://schemas.microsoft.com/office/drawing/2014/main" id="{14C89D4A-575A-469C-A033-4AD1C50A10E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11</a:t>
                  </a:r>
                </a:p>
              </p:txBody>
            </p:sp>
            <p:sp>
              <p:nvSpPr>
                <p:cNvPr id="219" name="Smiley Face 218">
                  <a:extLst>
                    <a:ext uri="{FF2B5EF4-FFF2-40B4-BE49-F238E27FC236}">
                      <a16:creationId xmlns:a16="http://schemas.microsoft.com/office/drawing/2014/main" id="{521D33C8-4861-4F4D-9D2E-277CDE64084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35</a:t>
                  </a:r>
                </a:p>
              </p:txBody>
            </p:sp>
            <p:sp>
              <p:nvSpPr>
                <p:cNvPr id="220" name="Smiley Face 219">
                  <a:extLst>
                    <a:ext uri="{FF2B5EF4-FFF2-40B4-BE49-F238E27FC236}">
                      <a16:creationId xmlns:a16="http://schemas.microsoft.com/office/drawing/2014/main" id="{BC4A03CB-2A8B-4A2E-978E-DFEA385F886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26</a:t>
                  </a:r>
                </a:p>
              </p:txBody>
            </p:sp>
            <p:sp>
              <p:nvSpPr>
                <p:cNvPr id="221" name="Smiley Face 220">
                  <a:extLst>
                    <a:ext uri="{FF2B5EF4-FFF2-40B4-BE49-F238E27FC236}">
                      <a16:creationId xmlns:a16="http://schemas.microsoft.com/office/drawing/2014/main" id="{06F1111F-A37C-4C05-9B58-5D31D97940A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47</a:t>
                  </a:r>
                </a:p>
              </p:txBody>
            </p:sp>
            <p:sp>
              <p:nvSpPr>
                <p:cNvPr id="222" name="Smiley Face 221">
                  <a:extLst>
                    <a:ext uri="{FF2B5EF4-FFF2-40B4-BE49-F238E27FC236}">
                      <a16:creationId xmlns:a16="http://schemas.microsoft.com/office/drawing/2014/main" id="{A90A8673-0CF4-4421-B24C-CD3537201327}"/>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3" name="Smiley Face 222">
                  <a:extLst>
                    <a:ext uri="{FF2B5EF4-FFF2-40B4-BE49-F238E27FC236}">
                      <a16:creationId xmlns:a16="http://schemas.microsoft.com/office/drawing/2014/main" id="{9A3CED9A-28AD-44A8-AE2C-A0B04D52D626}"/>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grpSp>
            <p:nvGrpSpPr>
              <p:cNvPr id="192" name="Group 191">
                <a:extLst>
                  <a:ext uri="{FF2B5EF4-FFF2-40B4-BE49-F238E27FC236}">
                    <a16:creationId xmlns:a16="http://schemas.microsoft.com/office/drawing/2014/main" id="{C08E9626-8F0C-4597-8EA2-E42CC6461822}"/>
                  </a:ext>
                </a:extLst>
              </p:cNvPr>
              <p:cNvGrpSpPr/>
              <p:nvPr/>
            </p:nvGrpSpPr>
            <p:grpSpPr>
              <a:xfrm>
                <a:off x="4524464" y="796953"/>
                <a:ext cx="662730" cy="5234732"/>
                <a:chOff x="2090257" y="796953"/>
                <a:chExt cx="662730" cy="5234732"/>
              </a:xfrm>
              <a:grpFill/>
            </p:grpSpPr>
            <p:sp>
              <p:nvSpPr>
                <p:cNvPr id="205" name="Smiley Face 204">
                  <a:extLst>
                    <a:ext uri="{FF2B5EF4-FFF2-40B4-BE49-F238E27FC236}">
                      <a16:creationId xmlns:a16="http://schemas.microsoft.com/office/drawing/2014/main" id="{2E4A53A6-C2C3-4FCA-9ADA-432E11B8F02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a:t>
                  </a:r>
                </a:p>
              </p:txBody>
            </p:sp>
            <p:sp>
              <p:nvSpPr>
                <p:cNvPr id="206" name="Smiley Face 205">
                  <a:extLst>
                    <a:ext uri="{FF2B5EF4-FFF2-40B4-BE49-F238E27FC236}">
                      <a16:creationId xmlns:a16="http://schemas.microsoft.com/office/drawing/2014/main" id="{CD6DDFA6-8FC7-42DD-9BBE-3FBEEE6D029F}"/>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21</a:t>
                  </a:r>
                </a:p>
              </p:txBody>
            </p:sp>
            <p:sp>
              <p:nvSpPr>
                <p:cNvPr id="207" name="Smiley Face 206">
                  <a:extLst>
                    <a:ext uri="{FF2B5EF4-FFF2-40B4-BE49-F238E27FC236}">
                      <a16:creationId xmlns:a16="http://schemas.microsoft.com/office/drawing/2014/main" id="{013084AA-16AE-48CD-8E58-077A71BB303D}"/>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a:t>
                  </a:r>
                </a:p>
              </p:txBody>
            </p:sp>
            <p:sp>
              <p:nvSpPr>
                <p:cNvPr id="208" name="Smiley Face 207">
                  <a:extLst>
                    <a:ext uri="{FF2B5EF4-FFF2-40B4-BE49-F238E27FC236}">
                      <a16:creationId xmlns:a16="http://schemas.microsoft.com/office/drawing/2014/main" id="{9715F908-F2C5-411B-A880-F988019DC447}"/>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16</a:t>
                  </a:r>
                </a:p>
              </p:txBody>
            </p:sp>
            <p:sp>
              <p:nvSpPr>
                <p:cNvPr id="209" name="Smiley Face 208">
                  <a:extLst>
                    <a:ext uri="{FF2B5EF4-FFF2-40B4-BE49-F238E27FC236}">
                      <a16:creationId xmlns:a16="http://schemas.microsoft.com/office/drawing/2014/main" id="{093EBD52-7565-4E66-8854-9005121ED61B}"/>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38</a:t>
                  </a:r>
                </a:p>
              </p:txBody>
            </p:sp>
            <p:sp>
              <p:nvSpPr>
                <p:cNvPr id="210" name="Smiley Face 209">
                  <a:extLst>
                    <a:ext uri="{FF2B5EF4-FFF2-40B4-BE49-F238E27FC236}">
                      <a16:creationId xmlns:a16="http://schemas.microsoft.com/office/drawing/2014/main" id="{CE709789-5C3F-4DA7-97FD-E49374F950F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29</a:t>
                  </a:r>
                </a:p>
              </p:txBody>
            </p:sp>
            <p:sp>
              <p:nvSpPr>
                <p:cNvPr id="212" name="Smiley Face 211">
                  <a:extLst>
                    <a:ext uri="{FF2B5EF4-FFF2-40B4-BE49-F238E27FC236}">
                      <a16:creationId xmlns:a16="http://schemas.microsoft.com/office/drawing/2014/main" id="{E1F5B11C-0534-417B-AD7E-BCD3ED7E1E25}"/>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61</a:t>
                  </a:r>
                </a:p>
              </p:txBody>
            </p:sp>
          </p:grpSp>
          <p:grpSp>
            <p:nvGrpSpPr>
              <p:cNvPr id="193" name="Group 192">
                <a:extLst>
                  <a:ext uri="{FF2B5EF4-FFF2-40B4-BE49-F238E27FC236}">
                    <a16:creationId xmlns:a16="http://schemas.microsoft.com/office/drawing/2014/main" id="{3C4F1F7A-4E9C-4A5A-9D54-1212B2BD1830}"/>
                  </a:ext>
                </a:extLst>
              </p:cNvPr>
              <p:cNvGrpSpPr/>
              <p:nvPr/>
            </p:nvGrpSpPr>
            <p:grpSpPr>
              <a:xfrm>
                <a:off x="5187194" y="151002"/>
                <a:ext cx="673914" cy="6539217"/>
                <a:chOff x="2090257" y="151002"/>
                <a:chExt cx="673914" cy="6539217"/>
              </a:xfrm>
              <a:grpFill/>
            </p:grpSpPr>
            <p:sp>
              <p:nvSpPr>
                <p:cNvPr id="194" name="Smiley Face 193">
                  <a:extLst>
                    <a:ext uri="{FF2B5EF4-FFF2-40B4-BE49-F238E27FC236}">
                      <a16:creationId xmlns:a16="http://schemas.microsoft.com/office/drawing/2014/main" id="{C9D8ECB4-078B-4AC9-845D-56282BF9E1D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18</a:t>
                  </a:r>
                </a:p>
              </p:txBody>
            </p:sp>
            <p:sp>
              <p:nvSpPr>
                <p:cNvPr id="195" name="Smiley Face 194">
                  <a:extLst>
                    <a:ext uri="{FF2B5EF4-FFF2-40B4-BE49-F238E27FC236}">
                      <a16:creationId xmlns:a16="http://schemas.microsoft.com/office/drawing/2014/main" id="{56D4E0FA-A30C-423B-965C-23A25DCA61D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19</a:t>
                  </a:r>
                </a:p>
              </p:txBody>
            </p:sp>
            <p:sp>
              <p:nvSpPr>
                <p:cNvPr id="196" name="Smiley Face 195">
                  <a:extLst>
                    <a:ext uri="{FF2B5EF4-FFF2-40B4-BE49-F238E27FC236}">
                      <a16:creationId xmlns:a16="http://schemas.microsoft.com/office/drawing/2014/main" id="{723A4228-DC7B-4315-AEC6-D2B322EADF4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9</a:t>
                  </a:r>
                </a:p>
              </p:txBody>
            </p:sp>
            <p:sp>
              <p:nvSpPr>
                <p:cNvPr id="197" name="Smiley Face 196">
                  <a:extLst>
                    <a:ext uri="{FF2B5EF4-FFF2-40B4-BE49-F238E27FC236}">
                      <a16:creationId xmlns:a16="http://schemas.microsoft.com/office/drawing/2014/main" id="{2DBF9184-6907-4965-A890-6A47E9E069EB}"/>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14</a:t>
                  </a:r>
                </a:p>
              </p:txBody>
            </p:sp>
            <p:sp>
              <p:nvSpPr>
                <p:cNvPr id="199" name="Smiley Face 198">
                  <a:extLst>
                    <a:ext uri="{FF2B5EF4-FFF2-40B4-BE49-F238E27FC236}">
                      <a16:creationId xmlns:a16="http://schemas.microsoft.com/office/drawing/2014/main" id="{B589653E-DE0D-4A57-8786-610FE02361B3}"/>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39</a:t>
                  </a:r>
                </a:p>
              </p:txBody>
            </p:sp>
            <p:sp>
              <p:nvSpPr>
                <p:cNvPr id="200" name="Smiley Face 199">
                  <a:extLst>
                    <a:ext uri="{FF2B5EF4-FFF2-40B4-BE49-F238E27FC236}">
                      <a16:creationId xmlns:a16="http://schemas.microsoft.com/office/drawing/2014/main" id="{2BC1FA27-4114-483A-8367-DD8914B7778E}"/>
                    </a:ext>
                  </a:extLst>
                </p:cNvPr>
                <p:cNvSpPr/>
                <p:nvPr/>
              </p:nvSpPr>
              <p:spPr>
                <a:xfrm>
                  <a:off x="2090257" y="3420610"/>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37</a:t>
                  </a:r>
                </a:p>
              </p:txBody>
            </p:sp>
            <p:sp>
              <p:nvSpPr>
                <p:cNvPr id="201" name="Smiley Face 200">
                  <a:extLst>
                    <a:ext uri="{FF2B5EF4-FFF2-40B4-BE49-F238E27FC236}">
                      <a16:creationId xmlns:a16="http://schemas.microsoft.com/office/drawing/2014/main" id="{B40503C3-D912-4C8D-AE89-CE7F0890487E}"/>
                    </a:ext>
                  </a:extLst>
                </p:cNvPr>
                <p:cNvSpPr/>
                <p:nvPr/>
              </p:nvSpPr>
              <p:spPr>
                <a:xfrm>
                  <a:off x="2101441" y="4741879"/>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50</a:t>
                  </a:r>
                </a:p>
              </p:txBody>
            </p:sp>
            <p:sp>
              <p:nvSpPr>
                <p:cNvPr id="202" name="Smiley Face 201">
                  <a:extLst>
                    <a:ext uri="{FF2B5EF4-FFF2-40B4-BE49-F238E27FC236}">
                      <a16:creationId xmlns:a16="http://schemas.microsoft.com/office/drawing/2014/main" id="{09FE09E0-50B9-4EAF-A14E-1B66E774762B}"/>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62</a:t>
                  </a:r>
                </a:p>
              </p:txBody>
            </p:sp>
            <p:sp>
              <p:nvSpPr>
                <p:cNvPr id="203" name="Smiley Face 202">
                  <a:extLst>
                    <a:ext uri="{FF2B5EF4-FFF2-40B4-BE49-F238E27FC236}">
                      <a16:creationId xmlns:a16="http://schemas.microsoft.com/office/drawing/2014/main" id="{C869A23C-C900-489A-A705-A1148B8A049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72</a:t>
                  </a:r>
                </a:p>
              </p:txBody>
            </p:sp>
          </p:grpSp>
        </p:grpSp>
        <p:grpSp>
          <p:nvGrpSpPr>
            <p:cNvPr id="130" name="Group 129">
              <a:extLst>
                <a:ext uri="{FF2B5EF4-FFF2-40B4-BE49-F238E27FC236}">
                  <a16:creationId xmlns:a16="http://schemas.microsoft.com/office/drawing/2014/main" id="{C25AF84C-4069-4A38-960F-B42BE3A5E606}"/>
                </a:ext>
              </a:extLst>
            </p:cNvPr>
            <p:cNvGrpSpPr/>
            <p:nvPr/>
          </p:nvGrpSpPr>
          <p:grpSpPr>
            <a:xfrm>
              <a:off x="5849924" y="148906"/>
              <a:ext cx="3336018" cy="6541313"/>
              <a:chOff x="2513906" y="151002"/>
              <a:chExt cx="3336018" cy="6541313"/>
            </a:xfrm>
            <a:grpFill/>
          </p:grpSpPr>
          <p:grpSp>
            <p:nvGrpSpPr>
              <p:cNvPr id="133" name="Group 132">
                <a:extLst>
                  <a:ext uri="{FF2B5EF4-FFF2-40B4-BE49-F238E27FC236}">
                    <a16:creationId xmlns:a16="http://schemas.microsoft.com/office/drawing/2014/main" id="{6918DD6C-8EDE-4A9E-B316-1625AE2D325D}"/>
                  </a:ext>
                </a:extLst>
              </p:cNvPr>
              <p:cNvGrpSpPr/>
              <p:nvPr/>
            </p:nvGrpSpPr>
            <p:grpSpPr>
              <a:xfrm>
                <a:off x="3861734" y="151002"/>
                <a:ext cx="662730" cy="6539217"/>
                <a:chOff x="2090257" y="151002"/>
                <a:chExt cx="662730" cy="6539217"/>
              </a:xfrm>
              <a:grpFill/>
            </p:grpSpPr>
            <p:sp>
              <p:nvSpPr>
                <p:cNvPr id="179" name="Smiley Face 178">
                  <a:extLst>
                    <a:ext uri="{FF2B5EF4-FFF2-40B4-BE49-F238E27FC236}">
                      <a16:creationId xmlns:a16="http://schemas.microsoft.com/office/drawing/2014/main" id="{2ACE2034-B46A-4DDD-BD8D-6B53277756F7}"/>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54</a:t>
                  </a:r>
                </a:p>
              </p:txBody>
            </p:sp>
            <p:sp>
              <p:nvSpPr>
                <p:cNvPr id="180" name="Smiley Face 179">
                  <a:extLst>
                    <a:ext uri="{FF2B5EF4-FFF2-40B4-BE49-F238E27FC236}">
                      <a16:creationId xmlns:a16="http://schemas.microsoft.com/office/drawing/2014/main" id="{3828EF2E-CCF8-43B8-A4EF-60A77B456E6C}"/>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44</a:t>
                  </a:r>
                </a:p>
              </p:txBody>
            </p:sp>
            <p:sp>
              <p:nvSpPr>
                <p:cNvPr id="181" name="Smiley Face 180">
                  <a:extLst>
                    <a:ext uri="{FF2B5EF4-FFF2-40B4-BE49-F238E27FC236}">
                      <a16:creationId xmlns:a16="http://schemas.microsoft.com/office/drawing/2014/main" id="{5276BC1D-A0F9-4433-9472-1D12BABE1050}"/>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55</a:t>
                  </a:r>
                </a:p>
              </p:txBody>
            </p:sp>
            <p:sp>
              <p:nvSpPr>
                <p:cNvPr id="182" name="Smiley Face 181">
                  <a:extLst>
                    <a:ext uri="{FF2B5EF4-FFF2-40B4-BE49-F238E27FC236}">
                      <a16:creationId xmlns:a16="http://schemas.microsoft.com/office/drawing/2014/main" id="{8EAC66A3-1CF2-4A27-8855-612F1E97EC8E}"/>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58</a:t>
                  </a:r>
                </a:p>
              </p:txBody>
            </p:sp>
            <p:sp>
              <p:nvSpPr>
                <p:cNvPr id="183" name="Smiley Face 182">
                  <a:extLst>
                    <a:ext uri="{FF2B5EF4-FFF2-40B4-BE49-F238E27FC236}">
                      <a16:creationId xmlns:a16="http://schemas.microsoft.com/office/drawing/2014/main" id="{BD1A0096-C653-4408-852F-98FF85FCC3F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59</a:t>
                  </a:r>
                </a:p>
              </p:txBody>
            </p:sp>
            <p:sp>
              <p:nvSpPr>
                <p:cNvPr id="184" name="Smiley Face 183">
                  <a:extLst>
                    <a:ext uri="{FF2B5EF4-FFF2-40B4-BE49-F238E27FC236}">
                      <a16:creationId xmlns:a16="http://schemas.microsoft.com/office/drawing/2014/main" id="{DF29B7E2-A6E1-47FB-8C5B-173F289A7E3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53</a:t>
                  </a:r>
                </a:p>
              </p:txBody>
            </p:sp>
            <p:sp>
              <p:nvSpPr>
                <p:cNvPr id="185" name="Smiley Face 184">
                  <a:extLst>
                    <a:ext uri="{FF2B5EF4-FFF2-40B4-BE49-F238E27FC236}">
                      <a16:creationId xmlns:a16="http://schemas.microsoft.com/office/drawing/2014/main" id="{35CAEC0D-5F3D-4EB7-8790-38FEAD034D3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51</a:t>
                  </a:r>
                </a:p>
              </p:txBody>
            </p:sp>
            <p:sp>
              <p:nvSpPr>
                <p:cNvPr id="187" name="Smiley Face 186">
                  <a:extLst>
                    <a:ext uri="{FF2B5EF4-FFF2-40B4-BE49-F238E27FC236}">
                      <a16:creationId xmlns:a16="http://schemas.microsoft.com/office/drawing/2014/main" id="{FE776C35-819B-4F94-9FAD-8BF5F445CC61}"/>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86</a:t>
                  </a:r>
                </a:p>
              </p:txBody>
            </p:sp>
            <p:sp>
              <p:nvSpPr>
                <p:cNvPr id="188" name="Smiley Face 187">
                  <a:extLst>
                    <a:ext uri="{FF2B5EF4-FFF2-40B4-BE49-F238E27FC236}">
                      <a16:creationId xmlns:a16="http://schemas.microsoft.com/office/drawing/2014/main" id="{C680E2BA-48A4-4B68-BBBB-C022FD75543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88</a:t>
                  </a:r>
                </a:p>
              </p:txBody>
            </p:sp>
          </p:grpSp>
          <p:grpSp>
            <p:nvGrpSpPr>
              <p:cNvPr id="134" name="Group 133">
                <a:extLst>
                  <a:ext uri="{FF2B5EF4-FFF2-40B4-BE49-F238E27FC236}">
                    <a16:creationId xmlns:a16="http://schemas.microsoft.com/office/drawing/2014/main" id="{FF60365B-3757-45C8-91EB-F5A2BEEA8463}"/>
                  </a:ext>
                </a:extLst>
              </p:cNvPr>
              <p:cNvGrpSpPr/>
              <p:nvPr/>
            </p:nvGrpSpPr>
            <p:grpSpPr>
              <a:xfrm>
                <a:off x="3187820" y="151002"/>
                <a:ext cx="662730" cy="6539217"/>
                <a:chOff x="2090257" y="151002"/>
                <a:chExt cx="662730" cy="6539217"/>
              </a:xfrm>
              <a:grpFill/>
            </p:grpSpPr>
            <p:sp>
              <p:nvSpPr>
                <p:cNvPr id="169" name="Smiley Face 168">
                  <a:extLst>
                    <a:ext uri="{FF2B5EF4-FFF2-40B4-BE49-F238E27FC236}">
                      <a16:creationId xmlns:a16="http://schemas.microsoft.com/office/drawing/2014/main" id="{C9FE6DB9-833B-4AA0-B714-9DB0F8DB1E3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42</a:t>
                  </a:r>
                </a:p>
              </p:txBody>
            </p:sp>
            <p:sp>
              <p:nvSpPr>
                <p:cNvPr id="170" name="Smiley Face 169">
                  <a:extLst>
                    <a:ext uri="{FF2B5EF4-FFF2-40B4-BE49-F238E27FC236}">
                      <a16:creationId xmlns:a16="http://schemas.microsoft.com/office/drawing/2014/main" id="{FEEA7BA1-3F4A-4B5E-915C-752CEE39F378}"/>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43</a:t>
                  </a:r>
                </a:p>
              </p:txBody>
            </p:sp>
            <p:sp>
              <p:nvSpPr>
                <p:cNvPr id="171" name="Smiley Face 170">
                  <a:extLst>
                    <a:ext uri="{FF2B5EF4-FFF2-40B4-BE49-F238E27FC236}">
                      <a16:creationId xmlns:a16="http://schemas.microsoft.com/office/drawing/2014/main" id="{AC0FB3C5-8428-4B76-B1B7-B76A893B777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32</a:t>
                  </a:r>
                </a:p>
              </p:txBody>
            </p:sp>
            <p:sp>
              <p:nvSpPr>
                <p:cNvPr id="172" name="Smiley Face 171">
                  <a:extLst>
                    <a:ext uri="{FF2B5EF4-FFF2-40B4-BE49-F238E27FC236}">
                      <a16:creationId xmlns:a16="http://schemas.microsoft.com/office/drawing/2014/main" id="{7A71DDEE-47F8-499E-9248-CB2460589BF9}"/>
                    </a:ext>
                  </a:extLst>
                </p:cNvPr>
                <p:cNvSpPr/>
                <p:nvPr/>
              </p:nvSpPr>
              <p:spPr>
                <a:xfrm>
                  <a:off x="2090257" y="210458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45</a:t>
                  </a:r>
                </a:p>
              </p:txBody>
            </p:sp>
            <p:sp>
              <p:nvSpPr>
                <p:cNvPr id="173" name="Smiley Face 172">
                  <a:extLst>
                    <a:ext uri="{FF2B5EF4-FFF2-40B4-BE49-F238E27FC236}">
                      <a16:creationId xmlns:a16="http://schemas.microsoft.com/office/drawing/2014/main" id="{A4217E42-A754-42A5-9AB3-48203B9CA4A4}"/>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33</a:t>
                  </a:r>
                </a:p>
              </p:txBody>
            </p:sp>
            <p:sp>
              <p:nvSpPr>
                <p:cNvPr id="174" name="Smiley Face 173">
                  <a:extLst>
                    <a:ext uri="{FF2B5EF4-FFF2-40B4-BE49-F238E27FC236}">
                      <a16:creationId xmlns:a16="http://schemas.microsoft.com/office/drawing/2014/main" id="{C06E14E4-7DFF-44F9-ACBD-647B58AB4FF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52</a:t>
                  </a:r>
                </a:p>
              </p:txBody>
            </p:sp>
            <p:sp>
              <p:nvSpPr>
                <p:cNvPr id="175" name="Smiley Face 174">
                  <a:extLst>
                    <a:ext uri="{FF2B5EF4-FFF2-40B4-BE49-F238E27FC236}">
                      <a16:creationId xmlns:a16="http://schemas.microsoft.com/office/drawing/2014/main" id="{A5B6E35E-1E1F-4F06-B568-72D2F1CF713B}"/>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41</a:t>
                  </a:r>
                </a:p>
              </p:txBody>
            </p:sp>
            <p:sp>
              <p:nvSpPr>
                <p:cNvPr id="176" name="Smiley Face 175">
                  <a:extLst>
                    <a:ext uri="{FF2B5EF4-FFF2-40B4-BE49-F238E27FC236}">
                      <a16:creationId xmlns:a16="http://schemas.microsoft.com/office/drawing/2014/main" id="{E2157573-322C-4553-A6A1-6F6F96A6D67D}"/>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63</a:t>
                  </a:r>
                </a:p>
              </p:txBody>
            </p:sp>
            <p:sp>
              <p:nvSpPr>
                <p:cNvPr id="177" name="Smiley Face 176">
                  <a:extLst>
                    <a:ext uri="{FF2B5EF4-FFF2-40B4-BE49-F238E27FC236}">
                      <a16:creationId xmlns:a16="http://schemas.microsoft.com/office/drawing/2014/main" id="{45907E36-0706-4726-9C3A-EB8FB37EB7C2}"/>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82</a:t>
                  </a:r>
                </a:p>
              </p:txBody>
            </p:sp>
            <p:sp>
              <p:nvSpPr>
                <p:cNvPr id="178" name="Smiley Face 177">
                  <a:extLst>
                    <a:ext uri="{FF2B5EF4-FFF2-40B4-BE49-F238E27FC236}">
                      <a16:creationId xmlns:a16="http://schemas.microsoft.com/office/drawing/2014/main" id="{02D8AEDD-79FD-42CD-BCFA-6CB80B611D7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83</a:t>
                  </a:r>
                </a:p>
              </p:txBody>
            </p:sp>
          </p:grpSp>
          <p:grpSp>
            <p:nvGrpSpPr>
              <p:cNvPr id="135" name="Group 134">
                <a:extLst>
                  <a:ext uri="{FF2B5EF4-FFF2-40B4-BE49-F238E27FC236}">
                    <a16:creationId xmlns:a16="http://schemas.microsoft.com/office/drawing/2014/main" id="{E6273C52-0709-4952-BB3E-08F2EC77F551}"/>
                  </a:ext>
                </a:extLst>
              </p:cNvPr>
              <p:cNvGrpSpPr/>
              <p:nvPr/>
            </p:nvGrpSpPr>
            <p:grpSpPr>
              <a:xfrm>
                <a:off x="2513906" y="153098"/>
                <a:ext cx="662730" cy="6539217"/>
                <a:chOff x="2090257" y="151002"/>
                <a:chExt cx="662730" cy="6539217"/>
              </a:xfrm>
              <a:grpFill/>
            </p:grpSpPr>
            <p:sp>
              <p:nvSpPr>
                <p:cNvPr id="159" name="Smiley Face 158">
                  <a:extLst>
                    <a:ext uri="{FF2B5EF4-FFF2-40B4-BE49-F238E27FC236}">
                      <a16:creationId xmlns:a16="http://schemas.microsoft.com/office/drawing/2014/main" id="{E1C82CCC-3EF4-4615-B0D4-7A4DE5B8A9F4}"/>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60" name="Smiley Face 159">
                  <a:extLst>
                    <a:ext uri="{FF2B5EF4-FFF2-40B4-BE49-F238E27FC236}">
                      <a16:creationId xmlns:a16="http://schemas.microsoft.com/office/drawing/2014/main" id="{D585BADC-0706-4E6A-8CB7-627CC4173611}"/>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31</a:t>
                  </a:r>
                </a:p>
              </p:txBody>
            </p:sp>
            <p:sp>
              <p:nvSpPr>
                <p:cNvPr id="161" name="Smiley Face 160">
                  <a:extLst>
                    <a:ext uri="{FF2B5EF4-FFF2-40B4-BE49-F238E27FC236}">
                      <a16:creationId xmlns:a16="http://schemas.microsoft.com/office/drawing/2014/main" id="{79E95021-94C9-44F9-B012-5FE3F166D762}"/>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22</a:t>
                  </a:r>
                </a:p>
              </p:txBody>
            </p:sp>
            <p:sp>
              <p:nvSpPr>
                <p:cNvPr id="162" name="Smiley Face 161">
                  <a:extLst>
                    <a:ext uri="{FF2B5EF4-FFF2-40B4-BE49-F238E27FC236}">
                      <a16:creationId xmlns:a16="http://schemas.microsoft.com/office/drawing/2014/main" id="{D0493596-C5F7-45B8-B596-A0E3D2E4A373}"/>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23</a:t>
                  </a:r>
                </a:p>
              </p:txBody>
            </p:sp>
            <p:sp>
              <p:nvSpPr>
                <p:cNvPr id="163" name="Smiley Face 162">
                  <a:extLst>
                    <a:ext uri="{FF2B5EF4-FFF2-40B4-BE49-F238E27FC236}">
                      <a16:creationId xmlns:a16="http://schemas.microsoft.com/office/drawing/2014/main" id="{AFD5A46B-8672-49F8-BA24-12E1FBCC349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30</a:t>
                  </a:r>
                </a:p>
              </p:txBody>
            </p:sp>
            <p:sp>
              <p:nvSpPr>
                <p:cNvPr id="165" name="Smiley Face 164">
                  <a:extLst>
                    <a:ext uri="{FF2B5EF4-FFF2-40B4-BE49-F238E27FC236}">
                      <a16:creationId xmlns:a16="http://schemas.microsoft.com/office/drawing/2014/main" id="{A2C3F46A-4562-4B28-AB70-9330F48698FB}"/>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40</a:t>
                  </a:r>
                </a:p>
              </p:txBody>
            </p:sp>
            <p:sp>
              <p:nvSpPr>
                <p:cNvPr id="166" name="Smiley Face 165">
                  <a:extLst>
                    <a:ext uri="{FF2B5EF4-FFF2-40B4-BE49-F238E27FC236}">
                      <a16:creationId xmlns:a16="http://schemas.microsoft.com/office/drawing/2014/main" id="{BF2545AA-702C-4CD1-A9EA-1609EEA0FF4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75</a:t>
                  </a:r>
                </a:p>
              </p:txBody>
            </p:sp>
            <p:sp>
              <p:nvSpPr>
                <p:cNvPr id="167" name="Smiley Face 166">
                  <a:extLst>
                    <a:ext uri="{FF2B5EF4-FFF2-40B4-BE49-F238E27FC236}">
                      <a16:creationId xmlns:a16="http://schemas.microsoft.com/office/drawing/2014/main" id="{8979C649-8562-4540-B460-1F28BDC5861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76</a:t>
                  </a:r>
                </a:p>
              </p:txBody>
            </p:sp>
            <p:sp>
              <p:nvSpPr>
                <p:cNvPr id="168" name="Smiley Face 167">
                  <a:extLst>
                    <a:ext uri="{FF2B5EF4-FFF2-40B4-BE49-F238E27FC236}">
                      <a16:creationId xmlns:a16="http://schemas.microsoft.com/office/drawing/2014/main" id="{E2129B86-5D85-4BB8-B9CD-C96AC93478D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74</a:t>
                  </a:r>
                </a:p>
              </p:txBody>
            </p:sp>
          </p:grpSp>
          <p:grpSp>
            <p:nvGrpSpPr>
              <p:cNvPr id="136" name="Group 135">
                <a:extLst>
                  <a:ext uri="{FF2B5EF4-FFF2-40B4-BE49-F238E27FC236}">
                    <a16:creationId xmlns:a16="http://schemas.microsoft.com/office/drawing/2014/main" id="{DBFA3E2C-20DA-4593-A47D-C4731F8A8A25}"/>
                  </a:ext>
                </a:extLst>
              </p:cNvPr>
              <p:cNvGrpSpPr/>
              <p:nvPr/>
            </p:nvGrpSpPr>
            <p:grpSpPr>
              <a:xfrm>
                <a:off x="4524464" y="151002"/>
                <a:ext cx="662730" cy="6539217"/>
                <a:chOff x="2090257" y="151002"/>
                <a:chExt cx="662730" cy="6539217"/>
              </a:xfrm>
              <a:grpFill/>
            </p:grpSpPr>
            <p:sp>
              <p:nvSpPr>
                <p:cNvPr id="149" name="Smiley Face 148">
                  <a:extLst>
                    <a:ext uri="{FF2B5EF4-FFF2-40B4-BE49-F238E27FC236}">
                      <a16:creationId xmlns:a16="http://schemas.microsoft.com/office/drawing/2014/main" id="{8AF512CC-4C66-4096-A11D-75B5CACA8D61}"/>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66</a:t>
                  </a:r>
                </a:p>
              </p:txBody>
            </p:sp>
            <p:sp>
              <p:nvSpPr>
                <p:cNvPr id="150" name="Smiley Face 149">
                  <a:extLst>
                    <a:ext uri="{FF2B5EF4-FFF2-40B4-BE49-F238E27FC236}">
                      <a16:creationId xmlns:a16="http://schemas.microsoft.com/office/drawing/2014/main" id="{75073EC5-28E7-4134-9F0D-B15103D8846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56</a:t>
                  </a:r>
                </a:p>
              </p:txBody>
            </p:sp>
            <p:sp>
              <p:nvSpPr>
                <p:cNvPr id="152" name="Smiley Face 151">
                  <a:extLst>
                    <a:ext uri="{FF2B5EF4-FFF2-40B4-BE49-F238E27FC236}">
                      <a16:creationId xmlns:a16="http://schemas.microsoft.com/office/drawing/2014/main" id="{9D6C6B51-7B59-42E6-9601-4CC072A7F30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69</a:t>
                  </a:r>
                </a:p>
              </p:txBody>
            </p:sp>
            <p:sp>
              <p:nvSpPr>
                <p:cNvPr id="153" name="Smiley Face 152">
                  <a:extLst>
                    <a:ext uri="{FF2B5EF4-FFF2-40B4-BE49-F238E27FC236}">
                      <a16:creationId xmlns:a16="http://schemas.microsoft.com/office/drawing/2014/main" id="{922E3A32-2E5D-41FE-B529-7565E02654F2}"/>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70</a:t>
                  </a:r>
                </a:p>
              </p:txBody>
            </p:sp>
            <p:sp>
              <p:nvSpPr>
                <p:cNvPr id="154" name="Smiley Face 153">
                  <a:extLst>
                    <a:ext uri="{FF2B5EF4-FFF2-40B4-BE49-F238E27FC236}">
                      <a16:creationId xmlns:a16="http://schemas.microsoft.com/office/drawing/2014/main" id="{483BD121-967C-4423-8686-7025D7ED7711}"/>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65</a:t>
                  </a:r>
                </a:p>
              </p:txBody>
            </p:sp>
            <p:sp>
              <p:nvSpPr>
                <p:cNvPr id="155" name="Smiley Face 154">
                  <a:extLst>
                    <a:ext uri="{FF2B5EF4-FFF2-40B4-BE49-F238E27FC236}">
                      <a16:creationId xmlns:a16="http://schemas.microsoft.com/office/drawing/2014/main" id="{AAC06BEA-2231-4F71-9B94-3F849E5D8BAA}"/>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64</a:t>
                  </a:r>
                </a:p>
              </p:txBody>
            </p:sp>
            <p:sp>
              <p:nvSpPr>
                <p:cNvPr id="156" name="Smiley Face 155">
                  <a:extLst>
                    <a:ext uri="{FF2B5EF4-FFF2-40B4-BE49-F238E27FC236}">
                      <a16:creationId xmlns:a16="http://schemas.microsoft.com/office/drawing/2014/main" id="{38936060-5F8B-45B8-8ED1-C5C5C8CB659A}"/>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79</a:t>
                  </a:r>
                </a:p>
              </p:txBody>
            </p:sp>
            <p:sp>
              <p:nvSpPr>
                <p:cNvPr id="157" name="Smiley Face 156">
                  <a:extLst>
                    <a:ext uri="{FF2B5EF4-FFF2-40B4-BE49-F238E27FC236}">
                      <a16:creationId xmlns:a16="http://schemas.microsoft.com/office/drawing/2014/main" id="{BEF4117F-5A9F-4C4E-83AF-00F4E1450A3E}"/>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89</a:t>
                  </a:r>
                </a:p>
              </p:txBody>
            </p:sp>
            <p:sp>
              <p:nvSpPr>
                <p:cNvPr id="158" name="Smiley Face 157">
                  <a:extLst>
                    <a:ext uri="{FF2B5EF4-FFF2-40B4-BE49-F238E27FC236}">
                      <a16:creationId xmlns:a16="http://schemas.microsoft.com/office/drawing/2014/main" id="{CF10D6A7-23D8-4487-9E5B-F8C40CC35BF8}"/>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90</a:t>
                  </a:r>
                </a:p>
              </p:txBody>
            </p:sp>
          </p:grpSp>
          <p:grpSp>
            <p:nvGrpSpPr>
              <p:cNvPr id="137" name="Group 136">
                <a:extLst>
                  <a:ext uri="{FF2B5EF4-FFF2-40B4-BE49-F238E27FC236}">
                    <a16:creationId xmlns:a16="http://schemas.microsoft.com/office/drawing/2014/main" id="{D5752561-DA5C-4E1E-9EC3-4020BC02A5A3}"/>
                  </a:ext>
                </a:extLst>
              </p:cNvPr>
              <p:cNvGrpSpPr/>
              <p:nvPr/>
            </p:nvGrpSpPr>
            <p:grpSpPr>
              <a:xfrm>
                <a:off x="5187194" y="151002"/>
                <a:ext cx="662730" cy="6539217"/>
                <a:chOff x="2090257" y="151002"/>
                <a:chExt cx="662730" cy="6539217"/>
              </a:xfrm>
              <a:grpFill/>
            </p:grpSpPr>
            <p:sp>
              <p:nvSpPr>
                <p:cNvPr id="138" name="Smiley Face 137">
                  <a:extLst>
                    <a:ext uri="{FF2B5EF4-FFF2-40B4-BE49-F238E27FC236}">
                      <a16:creationId xmlns:a16="http://schemas.microsoft.com/office/drawing/2014/main" id="{68E208CF-BD54-4F2F-8461-6D08103E8D87}"/>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67</a:t>
                  </a:r>
                </a:p>
              </p:txBody>
            </p:sp>
            <p:sp>
              <p:nvSpPr>
                <p:cNvPr id="139" name="Smiley Face 138">
                  <a:extLst>
                    <a:ext uri="{FF2B5EF4-FFF2-40B4-BE49-F238E27FC236}">
                      <a16:creationId xmlns:a16="http://schemas.microsoft.com/office/drawing/2014/main" id="{3E0F8379-A7BD-46F2-9A8A-15C38CDCA664}"/>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80</a:t>
                  </a:r>
                </a:p>
              </p:txBody>
            </p:sp>
            <p:sp>
              <p:nvSpPr>
                <p:cNvPr id="140" name="Smiley Face 139">
                  <a:extLst>
                    <a:ext uri="{FF2B5EF4-FFF2-40B4-BE49-F238E27FC236}">
                      <a16:creationId xmlns:a16="http://schemas.microsoft.com/office/drawing/2014/main" id="{174EC274-B4D3-4AF1-B853-A590C9FC410F}"/>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68</a:t>
                  </a:r>
                </a:p>
              </p:txBody>
            </p:sp>
            <p:sp>
              <p:nvSpPr>
                <p:cNvPr id="141" name="Smiley Face 140">
                  <a:extLst>
                    <a:ext uri="{FF2B5EF4-FFF2-40B4-BE49-F238E27FC236}">
                      <a16:creationId xmlns:a16="http://schemas.microsoft.com/office/drawing/2014/main" id="{E4F9EDA9-6618-44FA-BAFB-93CB759E6B0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81</a:t>
                  </a:r>
                </a:p>
              </p:txBody>
            </p:sp>
            <p:sp>
              <p:nvSpPr>
                <p:cNvPr id="142" name="Smiley Face 141">
                  <a:extLst>
                    <a:ext uri="{FF2B5EF4-FFF2-40B4-BE49-F238E27FC236}">
                      <a16:creationId xmlns:a16="http://schemas.microsoft.com/office/drawing/2014/main" id="{25BC5CBE-41B5-4B26-8650-55851C8005B2}"/>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77</a:t>
                  </a:r>
                </a:p>
              </p:txBody>
            </p:sp>
            <p:sp>
              <p:nvSpPr>
                <p:cNvPr id="144" name="Smiley Face 143">
                  <a:extLst>
                    <a:ext uri="{FF2B5EF4-FFF2-40B4-BE49-F238E27FC236}">
                      <a16:creationId xmlns:a16="http://schemas.microsoft.com/office/drawing/2014/main" id="{69FC6ED8-D044-4364-9296-4C1B2ECE61B5}"/>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78</a:t>
                  </a:r>
                </a:p>
              </p:txBody>
            </p:sp>
            <p:sp>
              <p:nvSpPr>
                <p:cNvPr id="145" name="Smiley Face 144">
                  <a:extLst>
                    <a:ext uri="{FF2B5EF4-FFF2-40B4-BE49-F238E27FC236}">
                      <a16:creationId xmlns:a16="http://schemas.microsoft.com/office/drawing/2014/main" id="{7BE7F6E3-3B64-4ABF-900B-749F9817BB6E}"/>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6" name="Smiley Face 145">
                  <a:extLst>
                    <a:ext uri="{FF2B5EF4-FFF2-40B4-BE49-F238E27FC236}">
                      <a16:creationId xmlns:a16="http://schemas.microsoft.com/office/drawing/2014/main" id="{C6A150FF-6E9E-4662-9BC4-D59A24C1BA11}"/>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84</a:t>
                  </a:r>
                </a:p>
              </p:txBody>
            </p:sp>
            <p:sp>
              <p:nvSpPr>
                <p:cNvPr id="147" name="Smiley Face 146">
                  <a:extLst>
                    <a:ext uri="{FF2B5EF4-FFF2-40B4-BE49-F238E27FC236}">
                      <a16:creationId xmlns:a16="http://schemas.microsoft.com/office/drawing/2014/main" id="{59D3989C-9944-4075-AA19-8DC510410244}"/>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87</a:t>
                  </a:r>
                </a:p>
              </p:txBody>
            </p:sp>
            <p:sp>
              <p:nvSpPr>
                <p:cNvPr id="148" name="Smiley Face 147">
                  <a:extLst>
                    <a:ext uri="{FF2B5EF4-FFF2-40B4-BE49-F238E27FC236}">
                      <a16:creationId xmlns:a16="http://schemas.microsoft.com/office/drawing/2014/main" id="{7613B463-E51E-4FE4-AEA7-8AEEAC0FB068}"/>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91</a:t>
                  </a:r>
                </a:p>
              </p:txBody>
            </p:sp>
          </p:grpSp>
        </p:grpSp>
      </p:grpSp>
      <p:sp>
        <p:nvSpPr>
          <p:cNvPr id="246" name="TextBox 245">
            <a:extLst>
              <a:ext uri="{FF2B5EF4-FFF2-40B4-BE49-F238E27FC236}">
                <a16:creationId xmlns:a16="http://schemas.microsoft.com/office/drawing/2014/main" id="{9D9C1094-62F0-4120-A5BD-AA72455456B1}"/>
              </a:ext>
            </a:extLst>
          </p:cNvPr>
          <p:cNvSpPr txBox="1"/>
          <p:nvPr/>
        </p:nvSpPr>
        <p:spPr>
          <a:xfrm>
            <a:off x="9437425" y="1975318"/>
            <a:ext cx="2376624" cy="646331"/>
          </a:xfrm>
          <a:prstGeom prst="rect">
            <a:avLst/>
          </a:prstGeom>
          <a:solidFill>
            <a:schemeClr val="bg1"/>
          </a:solidFill>
          <a:ln w="25400">
            <a:noFill/>
          </a:ln>
        </p:spPr>
        <p:txBody>
          <a:bodyPr wrap="square" rtlCol="0">
            <a:spAutoFit/>
          </a:bodyPr>
          <a:lstStyle/>
          <a:p>
            <a:r>
              <a:rPr lang="en-GB" b="1" dirty="0">
                <a:solidFill>
                  <a:srgbClr val="00B0F0"/>
                </a:solidFill>
                <a:latin typeface="Verdana" panose="020B0604030504040204" pitchFamily="34" charset="0"/>
                <a:ea typeface="Verdana" panose="020B0604030504040204" pitchFamily="34" charset="0"/>
              </a:rPr>
              <a:t>Typhoid</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10% mortality</a:t>
            </a:r>
          </a:p>
        </p:txBody>
      </p:sp>
      <p:sp>
        <p:nvSpPr>
          <p:cNvPr id="109" name="Smiley Face 108">
            <a:extLst>
              <a:ext uri="{FF2B5EF4-FFF2-40B4-BE49-F238E27FC236}">
                <a16:creationId xmlns:a16="http://schemas.microsoft.com/office/drawing/2014/main" id="{413B42D1-D7DA-492A-AEA3-16081C5587CF}"/>
              </a:ext>
            </a:extLst>
          </p:cNvPr>
          <p:cNvSpPr/>
          <p:nvPr/>
        </p:nvSpPr>
        <p:spPr>
          <a:xfrm>
            <a:off x="3871462"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Smiley Face 109">
            <a:extLst>
              <a:ext uri="{FF2B5EF4-FFF2-40B4-BE49-F238E27FC236}">
                <a16:creationId xmlns:a16="http://schemas.microsoft.com/office/drawing/2014/main" id="{C6A2C4CE-E724-4B92-8151-CBD32FC3537A}"/>
              </a:ext>
            </a:extLst>
          </p:cNvPr>
          <p:cNvSpPr/>
          <p:nvPr/>
        </p:nvSpPr>
        <p:spPr>
          <a:xfrm>
            <a:off x="3197548"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TextBox 110">
            <a:extLst>
              <a:ext uri="{FF2B5EF4-FFF2-40B4-BE49-F238E27FC236}">
                <a16:creationId xmlns:a16="http://schemas.microsoft.com/office/drawing/2014/main" id="{1DD1BF96-E9D6-49B2-AA3B-FBBC62952F9F}"/>
              </a:ext>
            </a:extLst>
          </p:cNvPr>
          <p:cNvSpPr txBox="1"/>
          <p:nvPr/>
        </p:nvSpPr>
        <p:spPr>
          <a:xfrm>
            <a:off x="9437424" y="179304"/>
            <a:ext cx="2376624" cy="646331"/>
          </a:xfrm>
          <a:prstGeom prst="rect">
            <a:avLst/>
          </a:prstGeom>
          <a:solidFill>
            <a:schemeClr val="bg1"/>
          </a:solidFill>
          <a:ln w="25400">
            <a:noFill/>
          </a:ln>
        </p:spPr>
        <p:txBody>
          <a:bodyPr wrap="square" rtlCol="0">
            <a:spAutoFit/>
          </a:bodyPr>
          <a:lstStyle/>
          <a:p>
            <a:r>
              <a:rPr lang="en-GB" b="1" dirty="0">
                <a:solidFill>
                  <a:srgbClr val="FF0000"/>
                </a:solidFill>
                <a:latin typeface="Verdana" panose="020B0604030504040204" pitchFamily="34" charset="0"/>
                <a:ea typeface="Verdana" panose="020B0604030504040204" pitchFamily="34" charset="0"/>
              </a:rPr>
              <a:t>Pathogens</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can be deadly</a:t>
            </a:r>
          </a:p>
        </p:txBody>
      </p:sp>
      <p:cxnSp>
        <p:nvCxnSpPr>
          <p:cNvPr id="114" name="Straight Arrow Connector 113">
            <a:extLst>
              <a:ext uri="{FF2B5EF4-FFF2-40B4-BE49-F238E27FC236}">
                <a16:creationId xmlns:a16="http://schemas.microsoft.com/office/drawing/2014/main" id="{2E2D9174-9A90-4E2D-BD79-2288B15AFF00}"/>
              </a:ext>
            </a:extLst>
          </p:cNvPr>
          <p:cNvCxnSpPr>
            <a:cxnSpLocks/>
          </p:cNvCxnSpPr>
          <p:nvPr/>
        </p:nvCxnSpPr>
        <p:spPr>
          <a:xfrm>
            <a:off x="9936480" y="932985"/>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772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6" name="Group 125">
            <a:extLst>
              <a:ext uri="{FF2B5EF4-FFF2-40B4-BE49-F238E27FC236}">
                <a16:creationId xmlns:a16="http://schemas.microsoft.com/office/drawing/2014/main" id="{C524B62A-CDCF-4DA6-B988-79E0452B79C5}"/>
              </a:ext>
            </a:extLst>
          </p:cNvPr>
          <p:cNvGrpSpPr/>
          <p:nvPr/>
        </p:nvGrpSpPr>
        <p:grpSpPr>
          <a:xfrm>
            <a:off x="2526772" y="159390"/>
            <a:ext cx="6672036" cy="6537122"/>
            <a:chOff x="2513906" y="151002"/>
            <a:chExt cx="6672036" cy="6541313"/>
          </a:xfrm>
          <a:solidFill>
            <a:schemeClr val="accent2">
              <a:lumMod val="60000"/>
              <a:lumOff val="40000"/>
            </a:schemeClr>
          </a:solidFill>
        </p:grpSpPr>
        <p:grpSp>
          <p:nvGrpSpPr>
            <p:cNvPr id="128" name="Group 127">
              <a:extLst>
                <a:ext uri="{FF2B5EF4-FFF2-40B4-BE49-F238E27FC236}">
                  <a16:creationId xmlns:a16="http://schemas.microsoft.com/office/drawing/2014/main" id="{DBE0CCFB-8015-4751-A377-9741BD619574}"/>
                </a:ext>
              </a:extLst>
            </p:cNvPr>
            <p:cNvGrpSpPr/>
            <p:nvPr/>
          </p:nvGrpSpPr>
          <p:grpSpPr>
            <a:xfrm>
              <a:off x="2513906" y="151002"/>
              <a:ext cx="2010558" cy="6541313"/>
              <a:chOff x="2513906" y="151002"/>
              <a:chExt cx="2010558" cy="6541313"/>
            </a:xfrm>
            <a:grpFill/>
          </p:grpSpPr>
          <p:grpSp>
            <p:nvGrpSpPr>
              <p:cNvPr id="189" name="Group 188">
                <a:extLst>
                  <a:ext uri="{FF2B5EF4-FFF2-40B4-BE49-F238E27FC236}">
                    <a16:creationId xmlns:a16="http://schemas.microsoft.com/office/drawing/2014/main" id="{D92E535F-6065-4C11-9AC7-7FE5D76346FC}"/>
                  </a:ext>
                </a:extLst>
              </p:cNvPr>
              <p:cNvGrpSpPr/>
              <p:nvPr/>
            </p:nvGrpSpPr>
            <p:grpSpPr>
              <a:xfrm>
                <a:off x="3861734" y="151002"/>
                <a:ext cx="662730" cy="5880683"/>
                <a:chOff x="2090257" y="151002"/>
                <a:chExt cx="662730" cy="5880683"/>
              </a:xfrm>
              <a:grpFill/>
            </p:grpSpPr>
            <p:sp>
              <p:nvSpPr>
                <p:cNvPr id="234" name="Smiley Face 233">
                  <a:extLst>
                    <a:ext uri="{FF2B5EF4-FFF2-40B4-BE49-F238E27FC236}">
                      <a16:creationId xmlns:a16="http://schemas.microsoft.com/office/drawing/2014/main" id="{251970F0-FEB9-446E-9F5C-21331E732D35}"/>
                    </a:ext>
                  </a:extLst>
                </p:cNvPr>
                <p:cNvSpPr/>
                <p:nvPr/>
              </p:nvSpPr>
              <p:spPr>
                <a:xfrm>
                  <a:off x="2090257" y="151002"/>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a:t>
                  </a:r>
                </a:p>
              </p:txBody>
            </p:sp>
            <p:sp>
              <p:nvSpPr>
                <p:cNvPr id="238" name="Smiley Face 237">
                  <a:extLst>
                    <a:ext uri="{FF2B5EF4-FFF2-40B4-BE49-F238E27FC236}">
                      <a16:creationId xmlns:a16="http://schemas.microsoft.com/office/drawing/2014/main" id="{C03ACDD4-AC80-4FF9-834B-F9C74CAB2A86}"/>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15</a:t>
                  </a:r>
                </a:p>
              </p:txBody>
            </p:sp>
            <p:sp>
              <p:nvSpPr>
                <p:cNvPr id="242" name="Smiley Face 241">
                  <a:extLst>
                    <a:ext uri="{FF2B5EF4-FFF2-40B4-BE49-F238E27FC236}">
                      <a16:creationId xmlns:a16="http://schemas.microsoft.com/office/drawing/2014/main" id="{FF6BFE7E-DF94-47F8-854D-A7E7C3E72030}"/>
                    </a:ext>
                  </a:extLst>
                </p:cNvPr>
                <p:cNvSpPr/>
                <p:nvPr/>
              </p:nvSpPr>
              <p:spPr>
                <a:xfrm>
                  <a:off x="2090257" y="5385734"/>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60</a:t>
                  </a:r>
                </a:p>
              </p:txBody>
            </p:sp>
          </p:grpSp>
          <p:sp>
            <p:nvSpPr>
              <p:cNvPr id="233" name="Smiley Face 232">
                <a:extLst>
                  <a:ext uri="{FF2B5EF4-FFF2-40B4-BE49-F238E27FC236}">
                    <a16:creationId xmlns:a16="http://schemas.microsoft.com/office/drawing/2014/main" id="{F1A5BA8E-5960-4F9D-AE69-62CB9E190B6E}"/>
                  </a:ext>
                </a:extLst>
              </p:cNvPr>
              <p:cNvSpPr/>
              <p:nvPr/>
            </p:nvSpPr>
            <p:spPr>
              <a:xfrm>
                <a:off x="3187820"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nvGrpSpPr>
              <p:cNvPr id="191" name="Group 190">
                <a:extLst>
                  <a:ext uri="{FF2B5EF4-FFF2-40B4-BE49-F238E27FC236}">
                    <a16:creationId xmlns:a16="http://schemas.microsoft.com/office/drawing/2014/main" id="{A1E18B44-2E91-4F34-91EA-EC9B2EB8E574}"/>
                  </a:ext>
                </a:extLst>
              </p:cNvPr>
              <p:cNvGrpSpPr/>
              <p:nvPr/>
            </p:nvGrpSpPr>
            <p:grpSpPr>
              <a:xfrm>
                <a:off x="2513906" y="153098"/>
                <a:ext cx="662730" cy="6539217"/>
                <a:chOff x="2090257" y="151002"/>
                <a:chExt cx="662730" cy="6539217"/>
              </a:xfrm>
              <a:grpFill/>
            </p:grpSpPr>
            <p:sp>
              <p:nvSpPr>
                <p:cNvPr id="214" name="Smiley Face 213">
                  <a:extLst>
                    <a:ext uri="{FF2B5EF4-FFF2-40B4-BE49-F238E27FC236}">
                      <a16:creationId xmlns:a16="http://schemas.microsoft.com/office/drawing/2014/main" id="{5FE129E8-3C70-49F0-BD30-ADC4FA62E67A}"/>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15" name="Smiley Face 214">
                  <a:extLst>
                    <a:ext uri="{FF2B5EF4-FFF2-40B4-BE49-F238E27FC236}">
                      <a16:creationId xmlns:a16="http://schemas.microsoft.com/office/drawing/2014/main" id="{2F1A7ABF-0A5B-4A82-80EB-536163F7BBE0}"/>
                    </a:ext>
                  </a:extLst>
                </p:cNvPr>
                <p:cNvSpPr/>
                <p:nvPr/>
              </p:nvSpPr>
              <p:spPr>
                <a:xfrm>
                  <a:off x="2090257" y="79695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24</a:t>
                  </a:r>
                </a:p>
              </p:txBody>
            </p:sp>
            <p:sp>
              <p:nvSpPr>
                <p:cNvPr id="219" name="Smiley Face 218">
                  <a:extLst>
                    <a:ext uri="{FF2B5EF4-FFF2-40B4-BE49-F238E27FC236}">
                      <a16:creationId xmlns:a16="http://schemas.microsoft.com/office/drawing/2014/main" id="{521D33C8-4861-4F4D-9D2E-277CDE64084E}"/>
                    </a:ext>
                  </a:extLst>
                </p:cNvPr>
                <p:cNvSpPr/>
                <p:nvPr/>
              </p:nvSpPr>
              <p:spPr>
                <a:xfrm>
                  <a:off x="2090257" y="408124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35</a:t>
                  </a:r>
                </a:p>
              </p:txBody>
            </p:sp>
            <p:sp>
              <p:nvSpPr>
                <p:cNvPr id="222" name="Smiley Face 221">
                  <a:extLst>
                    <a:ext uri="{FF2B5EF4-FFF2-40B4-BE49-F238E27FC236}">
                      <a16:creationId xmlns:a16="http://schemas.microsoft.com/office/drawing/2014/main" id="{A90A8673-0CF4-4421-B24C-CD3537201327}"/>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3" name="Smiley Face 222">
                  <a:extLst>
                    <a:ext uri="{FF2B5EF4-FFF2-40B4-BE49-F238E27FC236}">
                      <a16:creationId xmlns:a16="http://schemas.microsoft.com/office/drawing/2014/main" id="{9A3CED9A-28AD-44A8-AE2C-A0B04D52D626}"/>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grpSp>
        <p:grpSp>
          <p:nvGrpSpPr>
            <p:cNvPr id="130" name="Group 129">
              <a:extLst>
                <a:ext uri="{FF2B5EF4-FFF2-40B4-BE49-F238E27FC236}">
                  <a16:creationId xmlns:a16="http://schemas.microsoft.com/office/drawing/2014/main" id="{C25AF84C-4069-4A38-960F-B42BE3A5E606}"/>
                </a:ext>
              </a:extLst>
            </p:cNvPr>
            <p:cNvGrpSpPr/>
            <p:nvPr/>
          </p:nvGrpSpPr>
          <p:grpSpPr>
            <a:xfrm>
              <a:off x="5849924" y="151002"/>
              <a:ext cx="3336018" cy="5878587"/>
              <a:chOff x="2513906" y="153098"/>
              <a:chExt cx="3336018" cy="5878587"/>
            </a:xfrm>
            <a:grpFill/>
          </p:grpSpPr>
          <p:grpSp>
            <p:nvGrpSpPr>
              <p:cNvPr id="133" name="Group 132">
                <a:extLst>
                  <a:ext uri="{FF2B5EF4-FFF2-40B4-BE49-F238E27FC236}">
                    <a16:creationId xmlns:a16="http://schemas.microsoft.com/office/drawing/2014/main" id="{6918DD6C-8EDE-4A9E-B316-1625AE2D325D}"/>
                  </a:ext>
                </a:extLst>
              </p:cNvPr>
              <p:cNvGrpSpPr/>
              <p:nvPr/>
            </p:nvGrpSpPr>
            <p:grpSpPr>
              <a:xfrm>
                <a:off x="3861734" y="2130805"/>
                <a:ext cx="662730" cy="3900880"/>
                <a:chOff x="2090257" y="2130805"/>
                <a:chExt cx="662730" cy="3900880"/>
              </a:xfrm>
              <a:grpFill/>
            </p:grpSpPr>
            <p:sp>
              <p:nvSpPr>
                <p:cNvPr id="182" name="Smiley Face 181">
                  <a:extLst>
                    <a:ext uri="{FF2B5EF4-FFF2-40B4-BE49-F238E27FC236}">
                      <a16:creationId xmlns:a16="http://schemas.microsoft.com/office/drawing/2014/main" id="{8EAC66A3-1CF2-4A27-8855-612F1E97EC8E}"/>
                    </a:ext>
                  </a:extLst>
                </p:cNvPr>
                <p:cNvSpPr/>
                <p:nvPr/>
              </p:nvSpPr>
              <p:spPr>
                <a:xfrm>
                  <a:off x="2090257" y="213080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58</a:t>
                  </a:r>
                </a:p>
              </p:txBody>
            </p:sp>
            <p:sp>
              <p:nvSpPr>
                <p:cNvPr id="185" name="Smiley Face 184">
                  <a:extLst>
                    <a:ext uri="{FF2B5EF4-FFF2-40B4-BE49-F238E27FC236}">
                      <a16:creationId xmlns:a16="http://schemas.microsoft.com/office/drawing/2014/main" id="{35CAEC0D-5F3D-4EB7-8790-38FEAD034D35}"/>
                    </a:ext>
                  </a:extLst>
                </p:cNvPr>
                <p:cNvSpPr/>
                <p:nvPr/>
              </p:nvSpPr>
              <p:spPr>
                <a:xfrm>
                  <a:off x="2090257" y="3422707"/>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51</a:t>
                  </a:r>
                </a:p>
              </p:txBody>
            </p:sp>
            <p:sp>
              <p:nvSpPr>
                <p:cNvPr id="187" name="Smiley Face 186">
                  <a:extLst>
                    <a:ext uri="{FF2B5EF4-FFF2-40B4-BE49-F238E27FC236}">
                      <a16:creationId xmlns:a16="http://schemas.microsoft.com/office/drawing/2014/main" id="{FE776C35-819B-4F94-9FAD-8BF5F445CC61}"/>
                    </a:ext>
                  </a:extLst>
                </p:cNvPr>
                <p:cNvSpPr/>
                <p:nvPr/>
              </p:nvSpPr>
              <p:spPr>
                <a:xfrm>
                  <a:off x="2090257" y="5385734"/>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86</a:t>
                  </a:r>
                </a:p>
              </p:txBody>
            </p:sp>
          </p:grpSp>
          <p:sp>
            <p:nvSpPr>
              <p:cNvPr id="159" name="Smiley Face 158">
                <a:extLst>
                  <a:ext uri="{FF2B5EF4-FFF2-40B4-BE49-F238E27FC236}">
                    <a16:creationId xmlns:a16="http://schemas.microsoft.com/office/drawing/2014/main" id="{E1C82CCC-3EF4-4615-B0D4-7A4DE5B8A9F4}"/>
                  </a:ext>
                </a:extLst>
              </p:cNvPr>
              <p:cNvSpPr/>
              <p:nvPr/>
            </p:nvSpPr>
            <p:spPr>
              <a:xfrm>
                <a:off x="2513906" y="15309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56" name="Smiley Face 155">
                <a:extLst>
                  <a:ext uri="{FF2B5EF4-FFF2-40B4-BE49-F238E27FC236}">
                    <a16:creationId xmlns:a16="http://schemas.microsoft.com/office/drawing/2014/main" id="{38936060-5F8B-45B8-8ED1-C5C5C8CB659A}"/>
                  </a:ext>
                </a:extLst>
              </p:cNvPr>
              <p:cNvSpPr/>
              <p:nvPr/>
            </p:nvSpPr>
            <p:spPr>
              <a:xfrm>
                <a:off x="4524464" y="473978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79</a:t>
                </a:r>
              </a:p>
            </p:txBody>
          </p:sp>
          <p:sp>
            <p:nvSpPr>
              <p:cNvPr id="145" name="Smiley Face 144">
                <a:extLst>
                  <a:ext uri="{FF2B5EF4-FFF2-40B4-BE49-F238E27FC236}">
                    <a16:creationId xmlns:a16="http://schemas.microsoft.com/office/drawing/2014/main" id="{7BE7F6E3-3B64-4ABF-900B-749F9817BB6E}"/>
                  </a:ext>
                </a:extLst>
              </p:cNvPr>
              <p:cNvSpPr/>
              <p:nvPr/>
            </p:nvSpPr>
            <p:spPr>
              <a:xfrm>
                <a:off x="5187194"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grpSp>
      <p:sp>
        <p:nvSpPr>
          <p:cNvPr id="29" name="Smiley Face 28">
            <a:extLst>
              <a:ext uri="{FF2B5EF4-FFF2-40B4-BE49-F238E27FC236}">
                <a16:creationId xmlns:a16="http://schemas.microsoft.com/office/drawing/2014/main" id="{34A4F323-5BB0-4269-8633-9A54EF1883B5}"/>
              </a:ext>
            </a:extLst>
          </p:cNvPr>
          <p:cNvSpPr/>
          <p:nvPr/>
        </p:nvSpPr>
        <p:spPr>
          <a:xfrm>
            <a:off x="3871462"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Smiley Face 29">
            <a:extLst>
              <a:ext uri="{FF2B5EF4-FFF2-40B4-BE49-F238E27FC236}">
                <a16:creationId xmlns:a16="http://schemas.microsoft.com/office/drawing/2014/main" id="{2A78F829-6F26-469A-B76D-957FD22F8787}"/>
              </a:ext>
            </a:extLst>
          </p:cNvPr>
          <p:cNvSpPr/>
          <p:nvPr/>
        </p:nvSpPr>
        <p:spPr>
          <a:xfrm>
            <a:off x="3197548"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E5DE60DE-F40D-42EF-BEDD-819DBEF431C3}"/>
              </a:ext>
            </a:extLst>
          </p:cNvPr>
          <p:cNvSpPr txBox="1"/>
          <p:nvPr/>
        </p:nvSpPr>
        <p:spPr>
          <a:xfrm>
            <a:off x="9437425" y="1975318"/>
            <a:ext cx="2376624" cy="646331"/>
          </a:xfrm>
          <a:prstGeom prst="rect">
            <a:avLst/>
          </a:prstGeom>
          <a:solidFill>
            <a:schemeClr val="bg1"/>
          </a:solidFill>
          <a:ln w="25400">
            <a:noFill/>
          </a:ln>
        </p:spPr>
        <p:txBody>
          <a:bodyPr wrap="square" rtlCol="0">
            <a:spAutoFit/>
          </a:bodyPr>
          <a:lstStyle/>
          <a:p>
            <a:r>
              <a:rPr lang="en-GB" b="1" dirty="0">
                <a:solidFill>
                  <a:schemeClr val="accent6"/>
                </a:solidFill>
                <a:latin typeface="Verdana" panose="020B0604030504040204" pitchFamily="34" charset="0"/>
                <a:ea typeface="Verdana" panose="020B0604030504040204" pitchFamily="34" charset="0"/>
              </a:rPr>
              <a:t>Ebola</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can have up to </a:t>
            </a:r>
            <a:r>
              <a:rPr lang="en-GB" b="1" dirty="0">
                <a:solidFill>
                  <a:srgbClr val="213763"/>
                </a:solidFill>
                <a:latin typeface="Verdana" panose="020B0604030504040204" pitchFamily="34" charset="0"/>
                <a:ea typeface="Verdana" panose="020B0604030504040204" pitchFamily="34" charset="0"/>
              </a:rPr>
              <a:t>90% mortality</a:t>
            </a:r>
          </a:p>
        </p:txBody>
      </p:sp>
      <p:sp>
        <p:nvSpPr>
          <p:cNvPr id="31" name="TextBox 30">
            <a:extLst>
              <a:ext uri="{FF2B5EF4-FFF2-40B4-BE49-F238E27FC236}">
                <a16:creationId xmlns:a16="http://schemas.microsoft.com/office/drawing/2014/main" id="{17F765B0-CA2E-4BE0-9669-26DE568C5776}"/>
              </a:ext>
            </a:extLst>
          </p:cNvPr>
          <p:cNvSpPr txBox="1"/>
          <p:nvPr/>
        </p:nvSpPr>
        <p:spPr>
          <a:xfrm>
            <a:off x="9437424" y="179304"/>
            <a:ext cx="2376624" cy="646331"/>
          </a:xfrm>
          <a:prstGeom prst="rect">
            <a:avLst/>
          </a:prstGeom>
          <a:solidFill>
            <a:schemeClr val="bg1"/>
          </a:solidFill>
          <a:ln w="25400">
            <a:noFill/>
          </a:ln>
        </p:spPr>
        <p:txBody>
          <a:bodyPr wrap="square" rtlCol="0">
            <a:spAutoFit/>
          </a:bodyPr>
          <a:lstStyle/>
          <a:p>
            <a:r>
              <a:rPr lang="en-GB" b="1" dirty="0">
                <a:solidFill>
                  <a:srgbClr val="FF0000"/>
                </a:solidFill>
                <a:latin typeface="Verdana" panose="020B0604030504040204" pitchFamily="34" charset="0"/>
                <a:ea typeface="Verdana" panose="020B0604030504040204" pitchFamily="34" charset="0"/>
              </a:rPr>
              <a:t>Pathogens</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can be deadly</a:t>
            </a:r>
          </a:p>
        </p:txBody>
      </p:sp>
      <p:cxnSp>
        <p:nvCxnSpPr>
          <p:cNvPr id="33" name="Straight Arrow Connector 32">
            <a:extLst>
              <a:ext uri="{FF2B5EF4-FFF2-40B4-BE49-F238E27FC236}">
                <a16:creationId xmlns:a16="http://schemas.microsoft.com/office/drawing/2014/main" id="{2C153A83-BEA6-41C0-9FB5-6FE45B1C8D10}"/>
              </a:ext>
            </a:extLst>
          </p:cNvPr>
          <p:cNvCxnSpPr>
            <a:cxnSpLocks/>
          </p:cNvCxnSpPr>
          <p:nvPr/>
        </p:nvCxnSpPr>
        <p:spPr>
          <a:xfrm>
            <a:off x="9936480" y="923841"/>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9287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6" name="Group 125">
            <a:extLst>
              <a:ext uri="{FF2B5EF4-FFF2-40B4-BE49-F238E27FC236}">
                <a16:creationId xmlns:a16="http://schemas.microsoft.com/office/drawing/2014/main" id="{C524B62A-CDCF-4DA6-B988-79E0452B79C5}"/>
              </a:ext>
            </a:extLst>
          </p:cNvPr>
          <p:cNvGrpSpPr/>
          <p:nvPr/>
        </p:nvGrpSpPr>
        <p:grpSpPr>
          <a:xfrm>
            <a:off x="2526772" y="157295"/>
            <a:ext cx="6672036" cy="6539217"/>
            <a:chOff x="2513906" y="148906"/>
            <a:chExt cx="6672036" cy="6543409"/>
          </a:xfrm>
          <a:solidFill>
            <a:srgbClr val="0070C0"/>
          </a:solidFill>
        </p:grpSpPr>
        <p:grpSp>
          <p:nvGrpSpPr>
            <p:cNvPr id="128" name="Group 127">
              <a:extLst>
                <a:ext uri="{FF2B5EF4-FFF2-40B4-BE49-F238E27FC236}">
                  <a16:creationId xmlns:a16="http://schemas.microsoft.com/office/drawing/2014/main" id="{DBE0CCFB-8015-4751-A377-9741BD619574}"/>
                </a:ext>
              </a:extLst>
            </p:cNvPr>
            <p:cNvGrpSpPr/>
            <p:nvPr/>
          </p:nvGrpSpPr>
          <p:grpSpPr>
            <a:xfrm>
              <a:off x="2513906" y="151002"/>
              <a:ext cx="3347202" cy="6541313"/>
              <a:chOff x="2513906" y="151002"/>
              <a:chExt cx="3347202" cy="6541313"/>
            </a:xfrm>
            <a:grpFill/>
          </p:grpSpPr>
          <p:grpSp>
            <p:nvGrpSpPr>
              <p:cNvPr id="189" name="Group 188">
                <a:extLst>
                  <a:ext uri="{FF2B5EF4-FFF2-40B4-BE49-F238E27FC236}">
                    <a16:creationId xmlns:a16="http://schemas.microsoft.com/office/drawing/2014/main" id="{D92E535F-6065-4C11-9AC7-7FE5D76346FC}"/>
                  </a:ext>
                </a:extLst>
              </p:cNvPr>
              <p:cNvGrpSpPr/>
              <p:nvPr/>
            </p:nvGrpSpPr>
            <p:grpSpPr>
              <a:xfrm>
                <a:off x="3861734" y="151002"/>
                <a:ext cx="662730" cy="6539217"/>
                <a:chOff x="2090257" y="151002"/>
                <a:chExt cx="662730" cy="6539217"/>
              </a:xfrm>
              <a:grpFill/>
            </p:grpSpPr>
            <p:sp>
              <p:nvSpPr>
                <p:cNvPr id="234" name="Smiley Face 233">
                  <a:extLst>
                    <a:ext uri="{FF2B5EF4-FFF2-40B4-BE49-F238E27FC236}">
                      <a16:creationId xmlns:a16="http://schemas.microsoft.com/office/drawing/2014/main" id="{251970F0-FEB9-446E-9F5C-21331E732D35}"/>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36" name="Smiley Face 235">
                  <a:extLst>
                    <a:ext uri="{FF2B5EF4-FFF2-40B4-BE49-F238E27FC236}">
                      <a16:creationId xmlns:a16="http://schemas.microsoft.com/office/drawing/2014/main" id="{494810E1-0D78-48EB-9973-95382C23808C}"/>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a:t>
                  </a:r>
                </a:p>
              </p:txBody>
            </p:sp>
            <p:sp>
              <p:nvSpPr>
                <p:cNvPr id="237" name="Smiley Face 236">
                  <a:extLst>
                    <a:ext uri="{FF2B5EF4-FFF2-40B4-BE49-F238E27FC236}">
                      <a16:creationId xmlns:a16="http://schemas.microsoft.com/office/drawing/2014/main" id="{E533D14A-4EC0-497D-906A-C5B86FE2C0BB}"/>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38" name="Smiley Face 237">
                  <a:extLst>
                    <a:ext uri="{FF2B5EF4-FFF2-40B4-BE49-F238E27FC236}">
                      <a16:creationId xmlns:a16="http://schemas.microsoft.com/office/drawing/2014/main" id="{C03ACDD4-AC80-4FF9-834B-F9C74CAB2A86}"/>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39" name="Smiley Face 238">
                  <a:extLst>
                    <a:ext uri="{FF2B5EF4-FFF2-40B4-BE49-F238E27FC236}">
                      <a16:creationId xmlns:a16="http://schemas.microsoft.com/office/drawing/2014/main" id="{DB6C578A-3B2D-49F5-903B-0F18136EA08D}"/>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40" name="Smiley Face 239">
                  <a:extLst>
                    <a:ext uri="{FF2B5EF4-FFF2-40B4-BE49-F238E27FC236}">
                      <a16:creationId xmlns:a16="http://schemas.microsoft.com/office/drawing/2014/main" id="{FE664B78-8550-4D35-AB3E-4BB80C783250}"/>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41" name="Smiley Face 240">
                  <a:extLst>
                    <a:ext uri="{FF2B5EF4-FFF2-40B4-BE49-F238E27FC236}">
                      <a16:creationId xmlns:a16="http://schemas.microsoft.com/office/drawing/2014/main" id="{5D037D22-706A-4920-B3DB-B6F9BAD7DB6C}"/>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42" name="Smiley Face 241">
                  <a:extLst>
                    <a:ext uri="{FF2B5EF4-FFF2-40B4-BE49-F238E27FC236}">
                      <a16:creationId xmlns:a16="http://schemas.microsoft.com/office/drawing/2014/main" id="{FF6BFE7E-DF94-47F8-854D-A7E7C3E7203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43" name="Smiley Face 242">
                  <a:extLst>
                    <a:ext uri="{FF2B5EF4-FFF2-40B4-BE49-F238E27FC236}">
                      <a16:creationId xmlns:a16="http://schemas.microsoft.com/office/drawing/2014/main" id="{A0EE0F62-4D7D-4351-BB26-5AC92AB5D3C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grpSp>
          <p:grpSp>
            <p:nvGrpSpPr>
              <p:cNvPr id="190" name="Group 189">
                <a:extLst>
                  <a:ext uri="{FF2B5EF4-FFF2-40B4-BE49-F238E27FC236}">
                    <a16:creationId xmlns:a16="http://schemas.microsoft.com/office/drawing/2014/main" id="{A74A8438-3951-41D7-B465-D3F3B470F018}"/>
                  </a:ext>
                </a:extLst>
              </p:cNvPr>
              <p:cNvGrpSpPr/>
              <p:nvPr/>
            </p:nvGrpSpPr>
            <p:grpSpPr>
              <a:xfrm>
                <a:off x="3187820" y="151002"/>
                <a:ext cx="662730" cy="6539217"/>
                <a:chOff x="2090257" y="151002"/>
                <a:chExt cx="662730" cy="6539217"/>
              </a:xfrm>
              <a:grpFill/>
            </p:grpSpPr>
            <p:sp>
              <p:nvSpPr>
                <p:cNvPr id="224" name="Smiley Face 223">
                  <a:extLst>
                    <a:ext uri="{FF2B5EF4-FFF2-40B4-BE49-F238E27FC236}">
                      <a16:creationId xmlns:a16="http://schemas.microsoft.com/office/drawing/2014/main" id="{4AAD31B0-0C61-4C95-B9BB-E2CFD61E4881}"/>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5" name="Smiley Face 224">
                  <a:extLst>
                    <a:ext uri="{FF2B5EF4-FFF2-40B4-BE49-F238E27FC236}">
                      <a16:creationId xmlns:a16="http://schemas.microsoft.com/office/drawing/2014/main" id="{D8F8F96A-282F-4729-ACE2-49DE2A18DB84}"/>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6" name="Smiley Face 225">
                  <a:extLst>
                    <a:ext uri="{FF2B5EF4-FFF2-40B4-BE49-F238E27FC236}">
                      <a16:creationId xmlns:a16="http://schemas.microsoft.com/office/drawing/2014/main" id="{181A7661-DA8A-4409-93AB-F4EC9C4C983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7" name="Smiley Face 226">
                  <a:extLst>
                    <a:ext uri="{FF2B5EF4-FFF2-40B4-BE49-F238E27FC236}">
                      <a16:creationId xmlns:a16="http://schemas.microsoft.com/office/drawing/2014/main" id="{32FEE105-8E7C-488E-A027-3C09C534ACE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8" name="Smiley Face 227">
                  <a:extLst>
                    <a:ext uri="{FF2B5EF4-FFF2-40B4-BE49-F238E27FC236}">
                      <a16:creationId xmlns:a16="http://schemas.microsoft.com/office/drawing/2014/main" id="{06A18BD9-DBF5-4E49-8349-0D1BF024D78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9" name="Smiley Face 228">
                  <a:extLst>
                    <a:ext uri="{FF2B5EF4-FFF2-40B4-BE49-F238E27FC236}">
                      <a16:creationId xmlns:a16="http://schemas.microsoft.com/office/drawing/2014/main" id="{E0E48967-C938-4708-9904-6A9DA9FC785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30" name="Smiley Face 229">
                  <a:extLst>
                    <a:ext uri="{FF2B5EF4-FFF2-40B4-BE49-F238E27FC236}">
                      <a16:creationId xmlns:a16="http://schemas.microsoft.com/office/drawing/2014/main" id="{F72D4912-7F33-4A33-980C-29A27746DF59}"/>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31" name="Smiley Face 230">
                  <a:extLst>
                    <a:ext uri="{FF2B5EF4-FFF2-40B4-BE49-F238E27FC236}">
                      <a16:creationId xmlns:a16="http://schemas.microsoft.com/office/drawing/2014/main" id="{7A853846-A903-4C70-AB8F-A36FC8EBB44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32" name="Smiley Face 231">
                  <a:extLst>
                    <a:ext uri="{FF2B5EF4-FFF2-40B4-BE49-F238E27FC236}">
                      <a16:creationId xmlns:a16="http://schemas.microsoft.com/office/drawing/2014/main" id="{F234C349-BD0D-4CEF-BE84-B66CED65DA6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33" name="Smiley Face 232">
                  <a:extLst>
                    <a:ext uri="{FF2B5EF4-FFF2-40B4-BE49-F238E27FC236}">
                      <a16:creationId xmlns:a16="http://schemas.microsoft.com/office/drawing/2014/main" id="{F1A5BA8E-5960-4F9D-AE69-62CB9E190B6E}"/>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grpSp>
            <p:nvGrpSpPr>
              <p:cNvPr id="191" name="Group 190">
                <a:extLst>
                  <a:ext uri="{FF2B5EF4-FFF2-40B4-BE49-F238E27FC236}">
                    <a16:creationId xmlns:a16="http://schemas.microsoft.com/office/drawing/2014/main" id="{A1E18B44-2E91-4F34-91EA-EC9B2EB8E574}"/>
                  </a:ext>
                </a:extLst>
              </p:cNvPr>
              <p:cNvGrpSpPr/>
              <p:nvPr/>
            </p:nvGrpSpPr>
            <p:grpSpPr>
              <a:xfrm>
                <a:off x="2513906" y="153098"/>
                <a:ext cx="662730" cy="6539217"/>
                <a:chOff x="2090257" y="151002"/>
                <a:chExt cx="662730" cy="6539217"/>
              </a:xfrm>
              <a:grpFill/>
            </p:grpSpPr>
            <p:sp>
              <p:nvSpPr>
                <p:cNvPr id="214" name="Smiley Face 213">
                  <a:extLst>
                    <a:ext uri="{FF2B5EF4-FFF2-40B4-BE49-F238E27FC236}">
                      <a16:creationId xmlns:a16="http://schemas.microsoft.com/office/drawing/2014/main" id="{5FE129E8-3C70-49F0-BD30-ADC4FA62E67A}"/>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15" name="Smiley Face 214">
                  <a:extLst>
                    <a:ext uri="{FF2B5EF4-FFF2-40B4-BE49-F238E27FC236}">
                      <a16:creationId xmlns:a16="http://schemas.microsoft.com/office/drawing/2014/main" id="{2F1A7ABF-0A5B-4A82-80EB-536163F7BBE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16" name="Smiley Face 215">
                  <a:extLst>
                    <a:ext uri="{FF2B5EF4-FFF2-40B4-BE49-F238E27FC236}">
                      <a16:creationId xmlns:a16="http://schemas.microsoft.com/office/drawing/2014/main" id="{18AE6C91-A841-4F96-ADD6-470E90CADEC1}"/>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17" name="Smiley Face 216">
                  <a:extLst>
                    <a:ext uri="{FF2B5EF4-FFF2-40B4-BE49-F238E27FC236}">
                      <a16:creationId xmlns:a16="http://schemas.microsoft.com/office/drawing/2014/main" id="{14C89D4A-575A-469C-A033-4AD1C50A10E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19" name="Smiley Face 218">
                  <a:extLst>
                    <a:ext uri="{FF2B5EF4-FFF2-40B4-BE49-F238E27FC236}">
                      <a16:creationId xmlns:a16="http://schemas.microsoft.com/office/drawing/2014/main" id="{521D33C8-4861-4F4D-9D2E-277CDE64084E}"/>
                    </a:ext>
                  </a:extLst>
                </p:cNvPr>
                <p:cNvSpPr/>
                <p:nvPr/>
              </p:nvSpPr>
              <p:spPr>
                <a:xfrm>
                  <a:off x="2090257" y="4081245"/>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35</a:t>
                  </a:r>
                </a:p>
              </p:txBody>
            </p:sp>
            <p:sp>
              <p:nvSpPr>
                <p:cNvPr id="220" name="Smiley Face 219">
                  <a:extLst>
                    <a:ext uri="{FF2B5EF4-FFF2-40B4-BE49-F238E27FC236}">
                      <a16:creationId xmlns:a16="http://schemas.microsoft.com/office/drawing/2014/main" id="{BC4A03CB-2A8B-4A2E-978E-DFEA385F886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1" name="Smiley Face 220">
                  <a:extLst>
                    <a:ext uri="{FF2B5EF4-FFF2-40B4-BE49-F238E27FC236}">
                      <a16:creationId xmlns:a16="http://schemas.microsoft.com/office/drawing/2014/main" id="{06F1111F-A37C-4C05-9B58-5D31D97940A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2" name="Smiley Face 221">
                  <a:extLst>
                    <a:ext uri="{FF2B5EF4-FFF2-40B4-BE49-F238E27FC236}">
                      <a16:creationId xmlns:a16="http://schemas.microsoft.com/office/drawing/2014/main" id="{A90A8673-0CF4-4421-B24C-CD3537201327}"/>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3" name="Smiley Face 222">
                  <a:extLst>
                    <a:ext uri="{FF2B5EF4-FFF2-40B4-BE49-F238E27FC236}">
                      <a16:creationId xmlns:a16="http://schemas.microsoft.com/office/drawing/2014/main" id="{9A3CED9A-28AD-44A8-AE2C-A0B04D52D626}"/>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grpSp>
            <p:nvGrpSpPr>
              <p:cNvPr id="192" name="Group 191">
                <a:extLst>
                  <a:ext uri="{FF2B5EF4-FFF2-40B4-BE49-F238E27FC236}">
                    <a16:creationId xmlns:a16="http://schemas.microsoft.com/office/drawing/2014/main" id="{C08E9626-8F0C-4597-8EA2-E42CC6461822}"/>
                  </a:ext>
                </a:extLst>
              </p:cNvPr>
              <p:cNvGrpSpPr/>
              <p:nvPr/>
            </p:nvGrpSpPr>
            <p:grpSpPr>
              <a:xfrm>
                <a:off x="4524464" y="796953"/>
                <a:ext cx="662730" cy="5234732"/>
                <a:chOff x="2090257" y="796953"/>
                <a:chExt cx="662730" cy="5234732"/>
              </a:xfrm>
              <a:grpFill/>
            </p:grpSpPr>
            <p:sp>
              <p:nvSpPr>
                <p:cNvPr id="205" name="Smiley Face 204">
                  <a:extLst>
                    <a:ext uri="{FF2B5EF4-FFF2-40B4-BE49-F238E27FC236}">
                      <a16:creationId xmlns:a16="http://schemas.microsoft.com/office/drawing/2014/main" id="{2E4A53A6-C2C3-4FCA-9ADA-432E11B8F02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06" name="Smiley Face 205">
                  <a:extLst>
                    <a:ext uri="{FF2B5EF4-FFF2-40B4-BE49-F238E27FC236}">
                      <a16:creationId xmlns:a16="http://schemas.microsoft.com/office/drawing/2014/main" id="{CD6DDFA6-8FC7-42DD-9BBE-3FBEEE6D029F}"/>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07" name="Smiley Face 206">
                  <a:extLst>
                    <a:ext uri="{FF2B5EF4-FFF2-40B4-BE49-F238E27FC236}">
                      <a16:creationId xmlns:a16="http://schemas.microsoft.com/office/drawing/2014/main" id="{013084AA-16AE-48CD-8E58-077A71BB303D}"/>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08" name="Smiley Face 207">
                  <a:extLst>
                    <a:ext uri="{FF2B5EF4-FFF2-40B4-BE49-F238E27FC236}">
                      <a16:creationId xmlns:a16="http://schemas.microsoft.com/office/drawing/2014/main" id="{9715F908-F2C5-411B-A880-F988019DC447}"/>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09" name="Smiley Face 208">
                  <a:extLst>
                    <a:ext uri="{FF2B5EF4-FFF2-40B4-BE49-F238E27FC236}">
                      <a16:creationId xmlns:a16="http://schemas.microsoft.com/office/drawing/2014/main" id="{093EBD52-7565-4E66-8854-9005121ED61B}"/>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10" name="Smiley Face 209">
                  <a:extLst>
                    <a:ext uri="{FF2B5EF4-FFF2-40B4-BE49-F238E27FC236}">
                      <a16:creationId xmlns:a16="http://schemas.microsoft.com/office/drawing/2014/main" id="{CE709789-5C3F-4DA7-97FD-E49374F950F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12" name="Smiley Face 211">
                  <a:extLst>
                    <a:ext uri="{FF2B5EF4-FFF2-40B4-BE49-F238E27FC236}">
                      <a16:creationId xmlns:a16="http://schemas.microsoft.com/office/drawing/2014/main" id="{E1F5B11C-0534-417B-AD7E-BCD3ED7E1E25}"/>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grpSp>
          <p:grpSp>
            <p:nvGrpSpPr>
              <p:cNvPr id="193" name="Group 192">
                <a:extLst>
                  <a:ext uri="{FF2B5EF4-FFF2-40B4-BE49-F238E27FC236}">
                    <a16:creationId xmlns:a16="http://schemas.microsoft.com/office/drawing/2014/main" id="{3C4F1F7A-4E9C-4A5A-9D54-1212B2BD1830}"/>
                  </a:ext>
                </a:extLst>
              </p:cNvPr>
              <p:cNvGrpSpPr/>
              <p:nvPr/>
            </p:nvGrpSpPr>
            <p:grpSpPr>
              <a:xfrm>
                <a:off x="5187194" y="151002"/>
                <a:ext cx="673914" cy="6539217"/>
                <a:chOff x="2090257" y="151002"/>
                <a:chExt cx="673914" cy="6539217"/>
              </a:xfrm>
              <a:grpFill/>
            </p:grpSpPr>
            <p:sp>
              <p:nvSpPr>
                <p:cNvPr id="194" name="Smiley Face 193">
                  <a:extLst>
                    <a:ext uri="{FF2B5EF4-FFF2-40B4-BE49-F238E27FC236}">
                      <a16:creationId xmlns:a16="http://schemas.microsoft.com/office/drawing/2014/main" id="{C9D8ECB4-078B-4AC9-845D-56282BF9E1D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95" name="Smiley Face 194">
                  <a:extLst>
                    <a:ext uri="{FF2B5EF4-FFF2-40B4-BE49-F238E27FC236}">
                      <a16:creationId xmlns:a16="http://schemas.microsoft.com/office/drawing/2014/main" id="{56D4E0FA-A30C-423B-965C-23A25DCA61D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96" name="Smiley Face 195">
                  <a:extLst>
                    <a:ext uri="{FF2B5EF4-FFF2-40B4-BE49-F238E27FC236}">
                      <a16:creationId xmlns:a16="http://schemas.microsoft.com/office/drawing/2014/main" id="{723A4228-DC7B-4315-AEC6-D2B322EADF4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97" name="Smiley Face 196">
                  <a:extLst>
                    <a:ext uri="{FF2B5EF4-FFF2-40B4-BE49-F238E27FC236}">
                      <a16:creationId xmlns:a16="http://schemas.microsoft.com/office/drawing/2014/main" id="{2DBF9184-6907-4965-A890-6A47E9E069EB}"/>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99" name="Smiley Face 198">
                  <a:extLst>
                    <a:ext uri="{FF2B5EF4-FFF2-40B4-BE49-F238E27FC236}">
                      <a16:creationId xmlns:a16="http://schemas.microsoft.com/office/drawing/2014/main" id="{B589653E-DE0D-4A57-8786-610FE02361B3}"/>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00" name="Smiley Face 199">
                  <a:extLst>
                    <a:ext uri="{FF2B5EF4-FFF2-40B4-BE49-F238E27FC236}">
                      <a16:creationId xmlns:a16="http://schemas.microsoft.com/office/drawing/2014/main" id="{2BC1FA27-4114-483A-8367-DD8914B7778E}"/>
                    </a:ext>
                  </a:extLst>
                </p:cNvPr>
                <p:cNvSpPr/>
                <p:nvPr/>
              </p:nvSpPr>
              <p:spPr>
                <a:xfrm>
                  <a:off x="2090257" y="3420610"/>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01" name="Smiley Face 200">
                  <a:extLst>
                    <a:ext uri="{FF2B5EF4-FFF2-40B4-BE49-F238E27FC236}">
                      <a16:creationId xmlns:a16="http://schemas.microsoft.com/office/drawing/2014/main" id="{B40503C3-D912-4C8D-AE89-CE7F0890487E}"/>
                    </a:ext>
                  </a:extLst>
                </p:cNvPr>
                <p:cNvSpPr/>
                <p:nvPr/>
              </p:nvSpPr>
              <p:spPr>
                <a:xfrm>
                  <a:off x="2101441" y="4741879"/>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02" name="Smiley Face 201">
                  <a:extLst>
                    <a:ext uri="{FF2B5EF4-FFF2-40B4-BE49-F238E27FC236}">
                      <a16:creationId xmlns:a16="http://schemas.microsoft.com/office/drawing/2014/main" id="{09FE09E0-50B9-4EAF-A14E-1B66E774762B}"/>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03" name="Smiley Face 202">
                  <a:extLst>
                    <a:ext uri="{FF2B5EF4-FFF2-40B4-BE49-F238E27FC236}">
                      <a16:creationId xmlns:a16="http://schemas.microsoft.com/office/drawing/2014/main" id="{C869A23C-C900-489A-A705-A1148B8A049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grpSp>
        </p:grpSp>
        <p:grpSp>
          <p:nvGrpSpPr>
            <p:cNvPr id="130" name="Group 129">
              <a:extLst>
                <a:ext uri="{FF2B5EF4-FFF2-40B4-BE49-F238E27FC236}">
                  <a16:creationId xmlns:a16="http://schemas.microsoft.com/office/drawing/2014/main" id="{C25AF84C-4069-4A38-960F-B42BE3A5E606}"/>
                </a:ext>
              </a:extLst>
            </p:cNvPr>
            <p:cNvGrpSpPr/>
            <p:nvPr/>
          </p:nvGrpSpPr>
          <p:grpSpPr>
            <a:xfrm>
              <a:off x="5849924" y="148906"/>
              <a:ext cx="3336018" cy="6541313"/>
              <a:chOff x="2513906" y="151002"/>
              <a:chExt cx="3336018" cy="6541313"/>
            </a:xfrm>
            <a:grpFill/>
          </p:grpSpPr>
          <p:grpSp>
            <p:nvGrpSpPr>
              <p:cNvPr id="133" name="Group 132">
                <a:extLst>
                  <a:ext uri="{FF2B5EF4-FFF2-40B4-BE49-F238E27FC236}">
                    <a16:creationId xmlns:a16="http://schemas.microsoft.com/office/drawing/2014/main" id="{6918DD6C-8EDE-4A9E-B316-1625AE2D325D}"/>
                  </a:ext>
                </a:extLst>
              </p:cNvPr>
              <p:cNvGrpSpPr/>
              <p:nvPr/>
            </p:nvGrpSpPr>
            <p:grpSpPr>
              <a:xfrm>
                <a:off x="3861734" y="151002"/>
                <a:ext cx="662730" cy="6539217"/>
                <a:chOff x="2090257" y="151002"/>
                <a:chExt cx="662730" cy="6539217"/>
              </a:xfrm>
              <a:grpFill/>
            </p:grpSpPr>
            <p:sp>
              <p:nvSpPr>
                <p:cNvPr id="179" name="Smiley Face 178">
                  <a:extLst>
                    <a:ext uri="{FF2B5EF4-FFF2-40B4-BE49-F238E27FC236}">
                      <a16:creationId xmlns:a16="http://schemas.microsoft.com/office/drawing/2014/main" id="{2ACE2034-B46A-4DDD-BD8D-6B53277756F7}"/>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80" name="Smiley Face 179">
                  <a:extLst>
                    <a:ext uri="{FF2B5EF4-FFF2-40B4-BE49-F238E27FC236}">
                      <a16:creationId xmlns:a16="http://schemas.microsoft.com/office/drawing/2014/main" id="{3828EF2E-CCF8-43B8-A4EF-60A77B456E6C}"/>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81" name="Smiley Face 180">
                  <a:extLst>
                    <a:ext uri="{FF2B5EF4-FFF2-40B4-BE49-F238E27FC236}">
                      <a16:creationId xmlns:a16="http://schemas.microsoft.com/office/drawing/2014/main" id="{5276BC1D-A0F9-4433-9472-1D12BABE1050}"/>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82" name="Smiley Face 181">
                  <a:extLst>
                    <a:ext uri="{FF2B5EF4-FFF2-40B4-BE49-F238E27FC236}">
                      <a16:creationId xmlns:a16="http://schemas.microsoft.com/office/drawing/2014/main" id="{8EAC66A3-1CF2-4A27-8855-612F1E97EC8E}"/>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83" name="Smiley Face 182">
                  <a:extLst>
                    <a:ext uri="{FF2B5EF4-FFF2-40B4-BE49-F238E27FC236}">
                      <a16:creationId xmlns:a16="http://schemas.microsoft.com/office/drawing/2014/main" id="{BD1A0096-C653-4408-852F-98FF85FCC3F0}"/>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59</a:t>
                  </a:r>
                </a:p>
              </p:txBody>
            </p:sp>
            <p:sp>
              <p:nvSpPr>
                <p:cNvPr id="184" name="Smiley Face 183">
                  <a:extLst>
                    <a:ext uri="{FF2B5EF4-FFF2-40B4-BE49-F238E27FC236}">
                      <a16:creationId xmlns:a16="http://schemas.microsoft.com/office/drawing/2014/main" id="{DF29B7E2-A6E1-47FB-8C5B-173F289A7E3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85" name="Smiley Face 184">
                  <a:extLst>
                    <a:ext uri="{FF2B5EF4-FFF2-40B4-BE49-F238E27FC236}">
                      <a16:creationId xmlns:a16="http://schemas.microsoft.com/office/drawing/2014/main" id="{35CAEC0D-5F3D-4EB7-8790-38FEAD034D3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87" name="Smiley Face 186">
                  <a:extLst>
                    <a:ext uri="{FF2B5EF4-FFF2-40B4-BE49-F238E27FC236}">
                      <a16:creationId xmlns:a16="http://schemas.microsoft.com/office/drawing/2014/main" id="{FE776C35-819B-4F94-9FAD-8BF5F445CC61}"/>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88" name="Smiley Face 187">
                  <a:extLst>
                    <a:ext uri="{FF2B5EF4-FFF2-40B4-BE49-F238E27FC236}">
                      <a16:creationId xmlns:a16="http://schemas.microsoft.com/office/drawing/2014/main" id="{C680E2BA-48A4-4B68-BBBB-C022FD75543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grpSp>
          <p:grpSp>
            <p:nvGrpSpPr>
              <p:cNvPr id="134" name="Group 133">
                <a:extLst>
                  <a:ext uri="{FF2B5EF4-FFF2-40B4-BE49-F238E27FC236}">
                    <a16:creationId xmlns:a16="http://schemas.microsoft.com/office/drawing/2014/main" id="{FF60365B-3757-45C8-91EB-F5A2BEEA8463}"/>
                  </a:ext>
                </a:extLst>
              </p:cNvPr>
              <p:cNvGrpSpPr/>
              <p:nvPr/>
            </p:nvGrpSpPr>
            <p:grpSpPr>
              <a:xfrm>
                <a:off x="3187820" y="151002"/>
                <a:ext cx="662730" cy="6539217"/>
                <a:chOff x="2090257" y="151002"/>
                <a:chExt cx="662730" cy="6539217"/>
              </a:xfrm>
              <a:grpFill/>
            </p:grpSpPr>
            <p:sp>
              <p:nvSpPr>
                <p:cNvPr id="169" name="Smiley Face 168">
                  <a:extLst>
                    <a:ext uri="{FF2B5EF4-FFF2-40B4-BE49-F238E27FC236}">
                      <a16:creationId xmlns:a16="http://schemas.microsoft.com/office/drawing/2014/main" id="{C9FE6DB9-833B-4AA0-B714-9DB0F8DB1E3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70" name="Smiley Face 169">
                  <a:extLst>
                    <a:ext uri="{FF2B5EF4-FFF2-40B4-BE49-F238E27FC236}">
                      <a16:creationId xmlns:a16="http://schemas.microsoft.com/office/drawing/2014/main" id="{FEEA7BA1-3F4A-4B5E-915C-752CEE39F378}"/>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71" name="Smiley Face 170">
                  <a:extLst>
                    <a:ext uri="{FF2B5EF4-FFF2-40B4-BE49-F238E27FC236}">
                      <a16:creationId xmlns:a16="http://schemas.microsoft.com/office/drawing/2014/main" id="{AC0FB3C5-8428-4B76-B1B7-B76A893B777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72" name="Smiley Face 171">
                  <a:extLst>
                    <a:ext uri="{FF2B5EF4-FFF2-40B4-BE49-F238E27FC236}">
                      <a16:creationId xmlns:a16="http://schemas.microsoft.com/office/drawing/2014/main" id="{7A71DDEE-47F8-499E-9248-CB2460589BF9}"/>
                    </a:ext>
                  </a:extLst>
                </p:cNvPr>
                <p:cNvSpPr/>
                <p:nvPr/>
              </p:nvSpPr>
              <p:spPr>
                <a:xfrm>
                  <a:off x="2090257" y="211431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73" name="Smiley Face 172">
                  <a:extLst>
                    <a:ext uri="{FF2B5EF4-FFF2-40B4-BE49-F238E27FC236}">
                      <a16:creationId xmlns:a16="http://schemas.microsoft.com/office/drawing/2014/main" id="{A4217E42-A754-42A5-9AB3-48203B9CA4A4}"/>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74" name="Smiley Face 173">
                  <a:extLst>
                    <a:ext uri="{FF2B5EF4-FFF2-40B4-BE49-F238E27FC236}">
                      <a16:creationId xmlns:a16="http://schemas.microsoft.com/office/drawing/2014/main" id="{C06E14E4-7DFF-44F9-ACBD-647B58AB4FF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75" name="Smiley Face 174">
                  <a:extLst>
                    <a:ext uri="{FF2B5EF4-FFF2-40B4-BE49-F238E27FC236}">
                      <a16:creationId xmlns:a16="http://schemas.microsoft.com/office/drawing/2014/main" id="{A5B6E35E-1E1F-4F06-B568-72D2F1CF713B}"/>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76" name="Smiley Face 175">
                  <a:extLst>
                    <a:ext uri="{FF2B5EF4-FFF2-40B4-BE49-F238E27FC236}">
                      <a16:creationId xmlns:a16="http://schemas.microsoft.com/office/drawing/2014/main" id="{E2157573-322C-4553-A6A1-6F6F96A6D67D}"/>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77" name="Smiley Face 176">
                  <a:extLst>
                    <a:ext uri="{FF2B5EF4-FFF2-40B4-BE49-F238E27FC236}">
                      <a16:creationId xmlns:a16="http://schemas.microsoft.com/office/drawing/2014/main" id="{45907E36-0706-4726-9C3A-EB8FB37EB7C2}"/>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78" name="Smiley Face 177">
                  <a:extLst>
                    <a:ext uri="{FF2B5EF4-FFF2-40B4-BE49-F238E27FC236}">
                      <a16:creationId xmlns:a16="http://schemas.microsoft.com/office/drawing/2014/main" id="{02D8AEDD-79FD-42CD-BCFA-6CB80B611D7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grpSp>
          <p:grpSp>
            <p:nvGrpSpPr>
              <p:cNvPr id="135" name="Group 134">
                <a:extLst>
                  <a:ext uri="{FF2B5EF4-FFF2-40B4-BE49-F238E27FC236}">
                    <a16:creationId xmlns:a16="http://schemas.microsoft.com/office/drawing/2014/main" id="{E6273C52-0709-4952-BB3E-08F2EC77F551}"/>
                  </a:ext>
                </a:extLst>
              </p:cNvPr>
              <p:cNvGrpSpPr/>
              <p:nvPr/>
            </p:nvGrpSpPr>
            <p:grpSpPr>
              <a:xfrm>
                <a:off x="2513906" y="153098"/>
                <a:ext cx="662730" cy="6539217"/>
                <a:chOff x="2090257" y="151002"/>
                <a:chExt cx="662730" cy="6539217"/>
              </a:xfrm>
              <a:grpFill/>
            </p:grpSpPr>
            <p:sp>
              <p:nvSpPr>
                <p:cNvPr id="159" name="Smiley Face 158">
                  <a:extLst>
                    <a:ext uri="{FF2B5EF4-FFF2-40B4-BE49-F238E27FC236}">
                      <a16:creationId xmlns:a16="http://schemas.microsoft.com/office/drawing/2014/main" id="{E1C82CCC-3EF4-4615-B0D4-7A4DE5B8A9F4}"/>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60" name="Smiley Face 159">
                  <a:extLst>
                    <a:ext uri="{FF2B5EF4-FFF2-40B4-BE49-F238E27FC236}">
                      <a16:creationId xmlns:a16="http://schemas.microsoft.com/office/drawing/2014/main" id="{D585BADC-0706-4E6A-8CB7-627CC4173611}"/>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1" name="Smiley Face 160">
                  <a:extLst>
                    <a:ext uri="{FF2B5EF4-FFF2-40B4-BE49-F238E27FC236}">
                      <a16:creationId xmlns:a16="http://schemas.microsoft.com/office/drawing/2014/main" id="{79E95021-94C9-44F9-B012-5FE3F166D762}"/>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22</a:t>
                  </a:r>
                </a:p>
              </p:txBody>
            </p:sp>
            <p:sp>
              <p:nvSpPr>
                <p:cNvPr id="162" name="Smiley Face 161">
                  <a:extLst>
                    <a:ext uri="{FF2B5EF4-FFF2-40B4-BE49-F238E27FC236}">
                      <a16:creationId xmlns:a16="http://schemas.microsoft.com/office/drawing/2014/main" id="{D0493596-C5F7-45B8-B596-A0E3D2E4A373}"/>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3" name="Smiley Face 162">
                  <a:extLst>
                    <a:ext uri="{FF2B5EF4-FFF2-40B4-BE49-F238E27FC236}">
                      <a16:creationId xmlns:a16="http://schemas.microsoft.com/office/drawing/2014/main" id="{AFD5A46B-8672-49F8-BA24-12E1FBCC349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5" name="Smiley Face 164">
                  <a:extLst>
                    <a:ext uri="{FF2B5EF4-FFF2-40B4-BE49-F238E27FC236}">
                      <a16:creationId xmlns:a16="http://schemas.microsoft.com/office/drawing/2014/main" id="{A2C3F46A-4562-4B28-AB70-9330F48698FB}"/>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6" name="Smiley Face 165">
                  <a:extLst>
                    <a:ext uri="{FF2B5EF4-FFF2-40B4-BE49-F238E27FC236}">
                      <a16:creationId xmlns:a16="http://schemas.microsoft.com/office/drawing/2014/main" id="{BF2545AA-702C-4CD1-A9EA-1609EEA0FF4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7" name="Smiley Face 166">
                  <a:extLst>
                    <a:ext uri="{FF2B5EF4-FFF2-40B4-BE49-F238E27FC236}">
                      <a16:creationId xmlns:a16="http://schemas.microsoft.com/office/drawing/2014/main" id="{8979C649-8562-4540-B460-1F28BDC58610}"/>
                    </a:ext>
                  </a:extLst>
                </p:cNvPr>
                <p:cNvSpPr/>
                <p:nvPr/>
              </p:nvSpPr>
              <p:spPr>
                <a:xfrm>
                  <a:off x="2090257" y="5385734"/>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76</a:t>
                  </a:r>
                </a:p>
              </p:txBody>
            </p:sp>
            <p:sp>
              <p:nvSpPr>
                <p:cNvPr id="168" name="Smiley Face 167">
                  <a:extLst>
                    <a:ext uri="{FF2B5EF4-FFF2-40B4-BE49-F238E27FC236}">
                      <a16:creationId xmlns:a16="http://schemas.microsoft.com/office/drawing/2014/main" id="{E2129B86-5D85-4BB8-B9CD-C96AC93478D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grpSp>
          <p:grpSp>
            <p:nvGrpSpPr>
              <p:cNvPr id="136" name="Group 135">
                <a:extLst>
                  <a:ext uri="{FF2B5EF4-FFF2-40B4-BE49-F238E27FC236}">
                    <a16:creationId xmlns:a16="http://schemas.microsoft.com/office/drawing/2014/main" id="{DBFA3E2C-20DA-4593-A47D-C4731F8A8A25}"/>
                  </a:ext>
                </a:extLst>
              </p:cNvPr>
              <p:cNvGrpSpPr/>
              <p:nvPr/>
            </p:nvGrpSpPr>
            <p:grpSpPr>
              <a:xfrm>
                <a:off x="4524464" y="151002"/>
                <a:ext cx="662730" cy="6539217"/>
                <a:chOff x="2090257" y="151002"/>
                <a:chExt cx="662730" cy="6539217"/>
              </a:xfrm>
              <a:grpFill/>
            </p:grpSpPr>
            <p:sp>
              <p:nvSpPr>
                <p:cNvPr id="149" name="Smiley Face 148">
                  <a:extLst>
                    <a:ext uri="{FF2B5EF4-FFF2-40B4-BE49-F238E27FC236}">
                      <a16:creationId xmlns:a16="http://schemas.microsoft.com/office/drawing/2014/main" id="{8AF512CC-4C66-4096-A11D-75B5CACA8D61}"/>
                    </a:ext>
                  </a:extLst>
                </p:cNvPr>
                <p:cNvSpPr/>
                <p:nvPr/>
              </p:nvSpPr>
              <p:spPr>
                <a:xfrm>
                  <a:off x="2090257" y="151002"/>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66</a:t>
                  </a:r>
                </a:p>
              </p:txBody>
            </p:sp>
            <p:sp>
              <p:nvSpPr>
                <p:cNvPr id="150" name="Smiley Face 149">
                  <a:extLst>
                    <a:ext uri="{FF2B5EF4-FFF2-40B4-BE49-F238E27FC236}">
                      <a16:creationId xmlns:a16="http://schemas.microsoft.com/office/drawing/2014/main" id="{75073EC5-28E7-4134-9F0D-B15103D8846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52" name="Smiley Face 151">
                  <a:extLst>
                    <a:ext uri="{FF2B5EF4-FFF2-40B4-BE49-F238E27FC236}">
                      <a16:creationId xmlns:a16="http://schemas.microsoft.com/office/drawing/2014/main" id="{9D6C6B51-7B59-42E6-9601-4CC072A7F30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53" name="Smiley Face 152">
                  <a:extLst>
                    <a:ext uri="{FF2B5EF4-FFF2-40B4-BE49-F238E27FC236}">
                      <a16:creationId xmlns:a16="http://schemas.microsoft.com/office/drawing/2014/main" id="{922E3A32-2E5D-41FE-B529-7565E02654F2}"/>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54" name="Smiley Face 153">
                  <a:extLst>
                    <a:ext uri="{FF2B5EF4-FFF2-40B4-BE49-F238E27FC236}">
                      <a16:creationId xmlns:a16="http://schemas.microsoft.com/office/drawing/2014/main" id="{483BD121-967C-4423-8686-7025D7ED7711}"/>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55" name="Smiley Face 154">
                  <a:extLst>
                    <a:ext uri="{FF2B5EF4-FFF2-40B4-BE49-F238E27FC236}">
                      <a16:creationId xmlns:a16="http://schemas.microsoft.com/office/drawing/2014/main" id="{AAC06BEA-2231-4F71-9B94-3F849E5D8BAA}"/>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56" name="Smiley Face 155">
                  <a:extLst>
                    <a:ext uri="{FF2B5EF4-FFF2-40B4-BE49-F238E27FC236}">
                      <a16:creationId xmlns:a16="http://schemas.microsoft.com/office/drawing/2014/main" id="{38936060-5F8B-45B8-8ED1-C5C5C8CB659A}"/>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57" name="Smiley Face 156">
                  <a:extLst>
                    <a:ext uri="{FF2B5EF4-FFF2-40B4-BE49-F238E27FC236}">
                      <a16:creationId xmlns:a16="http://schemas.microsoft.com/office/drawing/2014/main" id="{BEF4117F-5A9F-4C4E-83AF-00F4E1450A3E}"/>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58" name="Smiley Face 157">
                  <a:extLst>
                    <a:ext uri="{FF2B5EF4-FFF2-40B4-BE49-F238E27FC236}">
                      <a16:creationId xmlns:a16="http://schemas.microsoft.com/office/drawing/2014/main" id="{CF10D6A7-23D8-4487-9E5B-F8C40CC35BF8}"/>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grpSp>
          <p:grpSp>
            <p:nvGrpSpPr>
              <p:cNvPr id="137" name="Group 136">
                <a:extLst>
                  <a:ext uri="{FF2B5EF4-FFF2-40B4-BE49-F238E27FC236}">
                    <a16:creationId xmlns:a16="http://schemas.microsoft.com/office/drawing/2014/main" id="{D5752561-DA5C-4E1E-9EC3-4020BC02A5A3}"/>
                  </a:ext>
                </a:extLst>
              </p:cNvPr>
              <p:cNvGrpSpPr/>
              <p:nvPr/>
            </p:nvGrpSpPr>
            <p:grpSpPr>
              <a:xfrm>
                <a:off x="5187194" y="151002"/>
                <a:ext cx="662730" cy="6539216"/>
                <a:chOff x="2090257" y="151002"/>
                <a:chExt cx="662730" cy="6539216"/>
              </a:xfrm>
              <a:grpFill/>
            </p:grpSpPr>
            <p:sp>
              <p:nvSpPr>
                <p:cNvPr id="138" name="Smiley Face 137">
                  <a:extLst>
                    <a:ext uri="{FF2B5EF4-FFF2-40B4-BE49-F238E27FC236}">
                      <a16:creationId xmlns:a16="http://schemas.microsoft.com/office/drawing/2014/main" id="{68E208CF-BD54-4F2F-8461-6D08103E8D87}"/>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39" name="Smiley Face 138">
                  <a:extLst>
                    <a:ext uri="{FF2B5EF4-FFF2-40B4-BE49-F238E27FC236}">
                      <a16:creationId xmlns:a16="http://schemas.microsoft.com/office/drawing/2014/main" id="{3E0F8379-A7BD-46F2-9A8A-15C38CDCA664}"/>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40" name="Smiley Face 139">
                  <a:extLst>
                    <a:ext uri="{FF2B5EF4-FFF2-40B4-BE49-F238E27FC236}">
                      <a16:creationId xmlns:a16="http://schemas.microsoft.com/office/drawing/2014/main" id="{174EC274-B4D3-4AF1-B853-A590C9FC410F}"/>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41" name="Smiley Face 140">
                  <a:extLst>
                    <a:ext uri="{FF2B5EF4-FFF2-40B4-BE49-F238E27FC236}">
                      <a16:creationId xmlns:a16="http://schemas.microsoft.com/office/drawing/2014/main" id="{E4F9EDA9-6618-44FA-BAFB-93CB759E6B0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42" name="Smiley Face 141">
                  <a:extLst>
                    <a:ext uri="{FF2B5EF4-FFF2-40B4-BE49-F238E27FC236}">
                      <a16:creationId xmlns:a16="http://schemas.microsoft.com/office/drawing/2014/main" id="{25BC5CBE-41B5-4B26-8650-55851C8005B2}"/>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44" name="Smiley Face 143">
                  <a:extLst>
                    <a:ext uri="{FF2B5EF4-FFF2-40B4-BE49-F238E27FC236}">
                      <a16:creationId xmlns:a16="http://schemas.microsoft.com/office/drawing/2014/main" id="{69FC6ED8-D044-4364-9296-4C1B2ECE61B5}"/>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45" name="Smiley Face 144">
                  <a:extLst>
                    <a:ext uri="{FF2B5EF4-FFF2-40B4-BE49-F238E27FC236}">
                      <a16:creationId xmlns:a16="http://schemas.microsoft.com/office/drawing/2014/main" id="{7BE7F6E3-3B64-4ABF-900B-749F9817BB6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6" name="Smiley Face 145">
                  <a:extLst>
                    <a:ext uri="{FF2B5EF4-FFF2-40B4-BE49-F238E27FC236}">
                      <a16:creationId xmlns:a16="http://schemas.microsoft.com/office/drawing/2014/main" id="{C6A150FF-6E9E-4662-9BC4-D59A24C1BA11}"/>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47" name="Smiley Face 146">
                  <a:extLst>
                    <a:ext uri="{FF2B5EF4-FFF2-40B4-BE49-F238E27FC236}">
                      <a16:creationId xmlns:a16="http://schemas.microsoft.com/office/drawing/2014/main" id="{59D3989C-9944-4075-AA19-8DC510410244}"/>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48" name="Smiley Face 147">
                  <a:extLst>
                    <a:ext uri="{FF2B5EF4-FFF2-40B4-BE49-F238E27FC236}">
                      <a16:creationId xmlns:a16="http://schemas.microsoft.com/office/drawing/2014/main" id="{7613B463-E51E-4FE4-AEA7-8AEEAC0FB068}"/>
                    </a:ext>
                  </a:extLst>
                </p:cNvPr>
                <p:cNvSpPr/>
                <p:nvPr/>
              </p:nvSpPr>
              <p:spPr>
                <a:xfrm>
                  <a:off x="2090257" y="604426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grpSp>
        </p:grpSp>
      </p:grpSp>
      <p:sp>
        <p:nvSpPr>
          <p:cNvPr id="108" name="TextBox 107">
            <a:extLst>
              <a:ext uri="{FF2B5EF4-FFF2-40B4-BE49-F238E27FC236}">
                <a16:creationId xmlns:a16="http://schemas.microsoft.com/office/drawing/2014/main" id="{56350059-E5B3-46C9-98F1-819E60C5E3D9}"/>
              </a:ext>
            </a:extLst>
          </p:cNvPr>
          <p:cNvSpPr txBox="1"/>
          <p:nvPr/>
        </p:nvSpPr>
        <p:spPr>
          <a:xfrm>
            <a:off x="9437424" y="2233208"/>
            <a:ext cx="1672536" cy="2585323"/>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But most people recover and are now protected by </a:t>
            </a:r>
            <a:r>
              <a:rPr lang="en-GB" b="1" dirty="0">
                <a:solidFill>
                  <a:srgbClr val="0070C0"/>
                </a:solidFill>
                <a:latin typeface="Verdana" panose="020B0604030504040204" pitchFamily="34" charset="0"/>
                <a:ea typeface="Verdana" panose="020B0604030504040204" pitchFamily="34" charset="0"/>
              </a:rPr>
              <a:t>antibodies </a:t>
            </a:r>
            <a:r>
              <a:rPr lang="en-GB" dirty="0">
                <a:solidFill>
                  <a:srgbClr val="213763"/>
                </a:solidFill>
                <a:latin typeface="Verdana" panose="020B0604030504040204" pitchFamily="34" charset="0"/>
                <a:ea typeface="Verdana" panose="020B0604030504040204" pitchFamily="34" charset="0"/>
              </a:rPr>
              <a:t>in their </a:t>
            </a:r>
            <a:r>
              <a:rPr lang="en-GB" b="1" dirty="0">
                <a:solidFill>
                  <a:srgbClr val="0070C0"/>
                </a:solidFill>
                <a:latin typeface="Verdana" panose="020B0604030504040204" pitchFamily="34" charset="0"/>
                <a:ea typeface="Verdana" panose="020B0604030504040204" pitchFamily="34" charset="0"/>
              </a:rPr>
              <a:t>immune system</a:t>
            </a:r>
          </a:p>
        </p:txBody>
      </p:sp>
      <p:grpSp>
        <p:nvGrpSpPr>
          <p:cNvPr id="109" name="Group 108">
            <a:extLst>
              <a:ext uri="{FF2B5EF4-FFF2-40B4-BE49-F238E27FC236}">
                <a16:creationId xmlns:a16="http://schemas.microsoft.com/office/drawing/2014/main" id="{4D22F878-CEE5-4708-B6D0-422DA4B7145F}"/>
              </a:ext>
            </a:extLst>
          </p:cNvPr>
          <p:cNvGrpSpPr/>
          <p:nvPr/>
        </p:nvGrpSpPr>
        <p:grpSpPr>
          <a:xfrm rot="5400000">
            <a:off x="10591255" y="3675388"/>
            <a:ext cx="1514642" cy="620854"/>
            <a:chOff x="8365442" y="5863641"/>
            <a:chExt cx="1514642" cy="620854"/>
          </a:xfrm>
        </p:grpSpPr>
        <p:sp>
          <p:nvSpPr>
            <p:cNvPr id="110" name="Arrow: Notched Right 109">
              <a:extLst>
                <a:ext uri="{FF2B5EF4-FFF2-40B4-BE49-F238E27FC236}">
                  <a16:creationId xmlns:a16="http://schemas.microsoft.com/office/drawing/2014/main" id="{8D1014CE-3F93-4D4E-97B8-D227B287882F}"/>
                </a:ext>
              </a:extLst>
            </p:cNvPr>
            <p:cNvSpPr/>
            <p:nvPr/>
          </p:nvSpPr>
          <p:spPr>
            <a:xfrm rot="20502923">
              <a:off x="8365442" y="6051214"/>
              <a:ext cx="923015" cy="413190"/>
            </a:xfrm>
            <a:prstGeom prst="notch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11" name="Group 110">
              <a:extLst>
                <a:ext uri="{FF2B5EF4-FFF2-40B4-BE49-F238E27FC236}">
                  <a16:creationId xmlns:a16="http://schemas.microsoft.com/office/drawing/2014/main" id="{CFEFAB19-1DD4-4DA4-8AD4-CC5AC875A976}"/>
                </a:ext>
              </a:extLst>
            </p:cNvPr>
            <p:cNvGrpSpPr/>
            <p:nvPr/>
          </p:nvGrpSpPr>
          <p:grpSpPr>
            <a:xfrm>
              <a:off x="8372473" y="5863641"/>
              <a:ext cx="1507611" cy="620854"/>
              <a:chOff x="8372473" y="5863641"/>
              <a:chExt cx="1507611" cy="620854"/>
            </a:xfrm>
          </p:grpSpPr>
          <p:sp>
            <p:nvSpPr>
              <p:cNvPr id="112" name="Arrow: Notched Right 111">
                <a:extLst>
                  <a:ext uri="{FF2B5EF4-FFF2-40B4-BE49-F238E27FC236}">
                    <a16:creationId xmlns:a16="http://schemas.microsoft.com/office/drawing/2014/main" id="{D30FE78E-E884-4B83-B53D-2B95FD715F6C}"/>
                  </a:ext>
                </a:extLst>
              </p:cNvPr>
              <p:cNvSpPr/>
              <p:nvPr/>
            </p:nvSpPr>
            <p:spPr>
              <a:xfrm rot="1716922">
                <a:off x="8372473" y="5863641"/>
                <a:ext cx="923015" cy="413190"/>
              </a:xfrm>
              <a:prstGeom prst="notched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Rectangle 112">
                <a:extLst>
                  <a:ext uri="{FF2B5EF4-FFF2-40B4-BE49-F238E27FC236}">
                    <a16:creationId xmlns:a16="http://schemas.microsoft.com/office/drawing/2014/main" id="{41C55C2B-4930-4FAD-BE8C-7FABDA365499}"/>
                  </a:ext>
                </a:extLst>
              </p:cNvPr>
              <p:cNvSpPr/>
              <p:nvPr/>
            </p:nvSpPr>
            <p:spPr>
              <a:xfrm>
                <a:off x="8787176" y="5935518"/>
                <a:ext cx="1092908" cy="44342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Rectangle 113">
                <a:extLst>
                  <a:ext uri="{FF2B5EF4-FFF2-40B4-BE49-F238E27FC236}">
                    <a16:creationId xmlns:a16="http://schemas.microsoft.com/office/drawing/2014/main" id="{14763A26-D7AD-448E-8790-E59595A627CB}"/>
                  </a:ext>
                </a:extLst>
              </p:cNvPr>
              <p:cNvSpPr/>
              <p:nvPr/>
            </p:nvSpPr>
            <p:spPr>
              <a:xfrm>
                <a:off x="9092998" y="6294917"/>
                <a:ext cx="302371" cy="189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16" name="TextBox 115">
            <a:extLst>
              <a:ext uri="{FF2B5EF4-FFF2-40B4-BE49-F238E27FC236}">
                <a16:creationId xmlns:a16="http://schemas.microsoft.com/office/drawing/2014/main" id="{C77511A6-A3FA-4435-8C94-DB6681723B77}"/>
              </a:ext>
            </a:extLst>
          </p:cNvPr>
          <p:cNvSpPr txBox="1"/>
          <p:nvPr/>
        </p:nvSpPr>
        <p:spPr>
          <a:xfrm>
            <a:off x="9437424" y="179304"/>
            <a:ext cx="2376624" cy="923330"/>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Some</a:t>
            </a:r>
            <a:r>
              <a:rPr lang="en-GB" dirty="0">
                <a:solidFill>
                  <a:srgbClr val="FF0000"/>
                </a:solidFill>
                <a:latin typeface="Verdana" panose="020B0604030504040204" pitchFamily="34" charset="0"/>
                <a:ea typeface="Verdana" panose="020B0604030504040204" pitchFamily="34" charset="0"/>
              </a:rPr>
              <a:t> </a:t>
            </a:r>
            <a:r>
              <a:rPr lang="en-GB" b="1" dirty="0">
                <a:solidFill>
                  <a:srgbClr val="FF0000"/>
                </a:solidFill>
                <a:latin typeface="Verdana" panose="020B0604030504040204" pitchFamily="34" charset="0"/>
                <a:ea typeface="Verdana" panose="020B0604030504040204" pitchFamily="34" charset="0"/>
              </a:rPr>
              <a:t>pathogens</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can make you sick for a long time</a:t>
            </a:r>
          </a:p>
        </p:txBody>
      </p:sp>
      <p:cxnSp>
        <p:nvCxnSpPr>
          <p:cNvPr id="119" name="Straight Arrow Connector 118">
            <a:extLst>
              <a:ext uri="{FF2B5EF4-FFF2-40B4-BE49-F238E27FC236}">
                <a16:creationId xmlns:a16="http://schemas.microsoft.com/office/drawing/2014/main" id="{83FA51EB-809B-434F-AD72-75085BF7A522}"/>
              </a:ext>
            </a:extLst>
          </p:cNvPr>
          <p:cNvCxnSpPr>
            <a:cxnSpLocks/>
          </p:cNvCxnSpPr>
          <p:nvPr/>
        </p:nvCxnSpPr>
        <p:spPr>
          <a:xfrm>
            <a:off x="9936480" y="1198161"/>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6590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9" name="Group 118">
            <a:extLst>
              <a:ext uri="{FF2B5EF4-FFF2-40B4-BE49-F238E27FC236}">
                <a16:creationId xmlns:a16="http://schemas.microsoft.com/office/drawing/2014/main" id="{949E544A-01B1-4008-9006-0E0DFEA60EF5}"/>
              </a:ext>
            </a:extLst>
          </p:cNvPr>
          <p:cNvGrpSpPr/>
          <p:nvPr/>
        </p:nvGrpSpPr>
        <p:grpSpPr>
          <a:xfrm>
            <a:off x="2513906" y="148906"/>
            <a:ext cx="6672036" cy="6543409"/>
            <a:chOff x="2513906" y="148906"/>
            <a:chExt cx="6672036" cy="6543409"/>
          </a:xfrm>
          <a:solidFill>
            <a:srgbClr val="0070C0"/>
          </a:solidFill>
        </p:grpSpPr>
        <p:grpSp>
          <p:nvGrpSpPr>
            <p:cNvPr id="62" name="Group 61">
              <a:extLst>
                <a:ext uri="{FF2B5EF4-FFF2-40B4-BE49-F238E27FC236}">
                  <a16:creationId xmlns:a16="http://schemas.microsoft.com/office/drawing/2014/main" id="{B573A1AC-0C82-4D4A-B9C0-79F61A548940}"/>
                </a:ext>
              </a:extLst>
            </p:cNvPr>
            <p:cNvGrpSpPr/>
            <p:nvPr/>
          </p:nvGrpSpPr>
          <p:grpSpPr>
            <a:xfrm>
              <a:off x="2513906" y="151002"/>
              <a:ext cx="3336018" cy="6541313"/>
              <a:chOff x="2513906" y="151002"/>
              <a:chExt cx="3336018" cy="6541313"/>
            </a:xfrm>
            <a:grpFill/>
          </p:grpSpPr>
          <p:grpSp>
            <p:nvGrpSpPr>
              <p:cNvPr id="16" name="Group 15">
                <a:extLst>
                  <a:ext uri="{FF2B5EF4-FFF2-40B4-BE49-F238E27FC236}">
                    <a16:creationId xmlns:a16="http://schemas.microsoft.com/office/drawing/2014/main" id="{029B2ED2-6A0F-45F6-87A5-ADC02B142209}"/>
                  </a:ext>
                </a:extLst>
              </p:cNvPr>
              <p:cNvGrpSpPr/>
              <p:nvPr/>
            </p:nvGrpSpPr>
            <p:grpSpPr>
              <a:xfrm>
                <a:off x="3861734" y="151002"/>
                <a:ext cx="662730" cy="6539217"/>
                <a:chOff x="2090257" y="151002"/>
                <a:chExt cx="662730" cy="6539217"/>
              </a:xfrm>
              <a:grpFill/>
            </p:grpSpPr>
            <p:sp>
              <p:nvSpPr>
                <p:cNvPr id="6" name="Smiley Face 5">
                  <a:extLst>
                    <a:ext uri="{FF2B5EF4-FFF2-40B4-BE49-F238E27FC236}">
                      <a16:creationId xmlns:a16="http://schemas.microsoft.com/office/drawing/2014/main" id="{B4D678C7-9E0F-493F-96ED-78770CC5402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miley Face 6">
                  <a:extLst>
                    <a:ext uri="{FF2B5EF4-FFF2-40B4-BE49-F238E27FC236}">
                      <a16:creationId xmlns:a16="http://schemas.microsoft.com/office/drawing/2014/main" id="{F3838571-FBC7-40B4-98F0-B9781349342C}"/>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miley Face 7">
                  <a:extLst>
                    <a:ext uri="{FF2B5EF4-FFF2-40B4-BE49-F238E27FC236}">
                      <a16:creationId xmlns:a16="http://schemas.microsoft.com/office/drawing/2014/main" id="{B8F3CB39-D14E-4DDA-874D-A6090ED23A31}"/>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9" name="Smiley Face 8">
                  <a:extLst>
                    <a:ext uri="{FF2B5EF4-FFF2-40B4-BE49-F238E27FC236}">
                      <a16:creationId xmlns:a16="http://schemas.microsoft.com/office/drawing/2014/main" id="{A24CD36A-F3A1-41FE-8BDE-5AED102BB45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miley Face 9">
                  <a:extLst>
                    <a:ext uri="{FF2B5EF4-FFF2-40B4-BE49-F238E27FC236}">
                      <a16:creationId xmlns:a16="http://schemas.microsoft.com/office/drawing/2014/main" id="{8099C223-EC96-4FBE-9CD9-9AE0EDCF25D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miley Face 10">
                  <a:extLst>
                    <a:ext uri="{FF2B5EF4-FFF2-40B4-BE49-F238E27FC236}">
                      <a16:creationId xmlns:a16="http://schemas.microsoft.com/office/drawing/2014/main" id="{7BAD83AD-04CD-4A4D-99E9-5A92073F407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miley Face 11">
                  <a:extLst>
                    <a:ext uri="{FF2B5EF4-FFF2-40B4-BE49-F238E27FC236}">
                      <a16:creationId xmlns:a16="http://schemas.microsoft.com/office/drawing/2014/main" id="{CADC508D-20C3-4F9E-921C-80EC6161BB4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miley Face 12">
                  <a:extLst>
                    <a:ext uri="{FF2B5EF4-FFF2-40B4-BE49-F238E27FC236}">
                      <a16:creationId xmlns:a16="http://schemas.microsoft.com/office/drawing/2014/main" id="{A3C0C816-B17B-4F8C-BD66-6879D45DF31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miley Face 13">
                  <a:extLst>
                    <a:ext uri="{FF2B5EF4-FFF2-40B4-BE49-F238E27FC236}">
                      <a16:creationId xmlns:a16="http://schemas.microsoft.com/office/drawing/2014/main" id="{A8F90D20-9EB8-4C2E-948B-2F44AA74DEBA}"/>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miley Face 14">
                  <a:extLst>
                    <a:ext uri="{FF2B5EF4-FFF2-40B4-BE49-F238E27FC236}">
                      <a16:creationId xmlns:a16="http://schemas.microsoft.com/office/drawing/2014/main" id="{AAE1C7CB-AC76-418A-AB19-773C198607BA}"/>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3C6AB4E5-7AD9-49F7-93CF-1148F4E17CEE}"/>
                  </a:ext>
                </a:extLst>
              </p:cNvPr>
              <p:cNvGrpSpPr/>
              <p:nvPr/>
            </p:nvGrpSpPr>
            <p:grpSpPr>
              <a:xfrm>
                <a:off x="3187820" y="151002"/>
                <a:ext cx="662730" cy="6539217"/>
                <a:chOff x="2090257" y="151002"/>
                <a:chExt cx="662730" cy="6539217"/>
              </a:xfrm>
              <a:grpFill/>
            </p:grpSpPr>
            <p:sp>
              <p:nvSpPr>
                <p:cNvPr id="19" name="Smiley Face 18">
                  <a:extLst>
                    <a:ext uri="{FF2B5EF4-FFF2-40B4-BE49-F238E27FC236}">
                      <a16:creationId xmlns:a16="http://schemas.microsoft.com/office/drawing/2014/main" id="{26691F10-58EA-4B4D-9CE4-37C90CCA3EA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Smiley Face 19">
                  <a:extLst>
                    <a:ext uri="{FF2B5EF4-FFF2-40B4-BE49-F238E27FC236}">
                      <a16:creationId xmlns:a16="http://schemas.microsoft.com/office/drawing/2014/main" id="{003C4DC2-166B-4EFD-AC0C-3EFA473F7EBF}"/>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Smiley Face 20">
                  <a:extLst>
                    <a:ext uri="{FF2B5EF4-FFF2-40B4-BE49-F238E27FC236}">
                      <a16:creationId xmlns:a16="http://schemas.microsoft.com/office/drawing/2014/main" id="{D86BF13B-5006-4D0A-AC33-4C125C132EE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Smiley Face 21">
                  <a:extLst>
                    <a:ext uri="{FF2B5EF4-FFF2-40B4-BE49-F238E27FC236}">
                      <a16:creationId xmlns:a16="http://schemas.microsoft.com/office/drawing/2014/main" id="{BE33B5BB-727B-4649-A3C5-658FCBD64D3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Smiley Face 22">
                  <a:extLst>
                    <a:ext uri="{FF2B5EF4-FFF2-40B4-BE49-F238E27FC236}">
                      <a16:creationId xmlns:a16="http://schemas.microsoft.com/office/drawing/2014/main" id="{C0DF6CA8-14BB-48B9-82D6-5AE6B3D65B94}"/>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Smiley Face 23">
                  <a:extLst>
                    <a:ext uri="{FF2B5EF4-FFF2-40B4-BE49-F238E27FC236}">
                      <a16:creationId xmlns:a16="http://schemas.microsoft.com/office/drawing/2014/main" id="{ED66395E-5882-4F10-9CFA-9649B74A4F6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Smiley Face 24">
                  <a:extLst>
                    <a:ext uri="{FF2B5EF4-FFF2-40B4-BE49-F238E27FC236}">
                      <a16:creationId xmlns:a16="http://schemas.microsoft.com/office/drawing/2014/main" id="{7D622DFF-A61D-4302-8A66-DFA79D7F586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Smiley Face 25">
                  <a:extLst>
                    <a:ext uri="{FF2B5EF4-FFF2-40B4-BE49-F238E27FC236}">
                      <a16:creationId xmlns:a16="http://schemas.microsoft.com/office/drawing/2014/main" id="{8BD1A951-68AC-4D3E-A853-26EA28E1712E}"/>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Smiley Face 26">
                  <a:extLst>
                    <a:ext uri="{FF2B5EF4-FFF2-40B4-BE49-F238E27FC236}">
                      <a16:creationId xmlns:a16="http://schemas.microsoft.com/office/drawing/2014/main" id="{2C8E2AFD-81DF-4677-948E-A79F28B50EC1}"/>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Smiley Face 27">
                  <a:extLst>
                    <a:ext uri="{FF2B5EF4-FFF2-40B4-BE49-F238E27FC236}">
                      <a16:creationId xmlns:a16="http://schemas.microsoft.com/office/drawing/2014/main" id="{FF178587-4C30-4650-BEA9-09B22716324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a:extLst>
                  <a:ext uri="{FF2B5EF4-FFF2-40B4-BE49-F238E27FC236}">
                    <a16:creationId xmlns:a16="http://schemas.microsoft.com/office/drawing/2014/main" id="{DA483EA4-DB72-46A6-99C0-6BB76D3FC4AF}"/>
                  </a:ext>
                </a:extLst>
              </p:cNvPr>
              <p:cNvGrpSpPr/>
              <p:nvPr/>
            </p:nvGrpSpPr>
            <p:grpSpPr>
              <a:xfrm>
                <a:off x="2513906" y="153098"/>
                <a:ext cx="662730" cy="6539217"/>
                <a:chOff x="2090257" y="151002"/>
                <a:chExt cx="662730" cy="6539217"/>
              </a:xfrm>
              <a:grpFill/>
            </p:grpSpPr>
            <p:sp>
              <p:nvSpPr>
                <p:cNvPr id="30" name="Smiley Face 29">
                  <a:extLst>
                    <a:ext uri="{FF2B5EF4-FFF2-40B4-BE49-F238E27FC236}">
                      <a16:creationId xmlns:a16="http://schemas.microsoft.com/office/drawing/2014/main" id="{43605AB1-9906-4EF2-998D-2807B25EB58F}"/>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Smiley Face 30">
                  <a:extLst>
                    <a:ext uri="{FF2B5EF4-FFF2-40B4-BE49-F238E27FC236}">
                      <a16:creationId xmlns:a16="http://schemas.microsoft.com/office/drawing/2014/main" id="{FE6F1C4A-325F-4FBB-B83E-29EDDE864E8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Smiley Face 31">
                  <a:extLst>
                    <a:ext uri="{FF2B5EF4-FFF2-40B4-BE49-F238E27FC236}">
                      <a16:creationId xmlns:a16="http://schemas.microsoft.com/office/drawing/2014/main" id="{9F532E4F-F3B6-4CE3-96FC-B37C014B85F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Smiley Face 32">
                  <a:extLst>
                    <a:ext uri="{FF2B5EF4-FFF2-40B4-BE49-F238E27FC236}">
                      <a16:creationId xmlns:a16="http://schemas.microsoft.com/office/drawing/2014/main" id="{39505DF3-A34C-48B5-B467-3461E0B016D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Smiley Face 33">
                  <a:extLst>
                    <a:ext uri="{FF2B5EF4-FFF2-40B4-BE49-F238E27FC236}">
                      <a16:creationId xmlns:a16="http://schemas.microsoft.com/office/drawing/2014/main" id="{61DC8ACD-3F92-4758-A166-CD9D4870FED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Smiley Face 34">
                  <a:extLst>
                    <a:ext uri="{FF2B5EF4-FFF2-40B4-BE49-F238E27FC236}">
                      <a16:creationId xmlns:a16="http://schemas.microsoft.com/office/drawing/2014/main" id="{064CDEBF-9EF6-44E9-B17E-28993D85FE99}"/>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Smiley Face 35">
                  <a:extLst>
                    <a:ext uri="{FF2B5EF4-FFF2-40B4-BE49-F238E27FC236}">
                      <a16:creationId xmlns:a16="http://schemas.microsoft.com/office/drawing/2014/main" id="{1E418CDE-E941-4E02-83C5-7E409AC0FBF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Smiley Face 36">
                  <a:extLst>
                    <a:ext uri="{FF2B5EF4-FFF2-40B4-BE49-F238E27FC236}">
                      <a16:creationId xmlns:a16="http://schemas.microsoft.com/office/drawing/2014/main" id="{CB053065-C7F1-4826-B87A-6F17260D314B}"/>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Smiley Face 37">
                  <a:extLst>
                    <a:ext uri="{FF2B5EF4-FFF2-40B4-BE49-F238E27FC236}">
                      <a16:creationId xmlns:a16="http://schemas.microsoft.com/office/drawing/2014/main" id="{88885AAB-C5AF-4919-9E43-73D6E7BC00A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Smiley Face 38">
                  <a:extLst>
                    <a:ext uri="{FF2B5EF4-FFF2-40B4-BE49-F238E27FC236}">
                      <a16:creationId xmlns:a16="http://schemas.microsoft.com/office/drawing/2014/main" id="{D88EFD1C-6A6C-4EC8-8B42-F9BD08757AC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 name="Group 39">
                <a:extLst>
                  <a:ext uri="{FF2B5EF4-FFF2-40B4-BE49-F238E27FC236}">
                    <a16:creationId xmlns:a16="http://schemas.microsoft.com/office/drawing/2014/main" id="{30A59633-121E-4408-A5F7-673C5426CE86}"/>
                  </a:ext>
                </a:extLst>
              </p:cNvPr>
              <p:cNvGrpSpPr/>
              <p:nvPr/>
            </p:nvGrpSpPr>
            <p:grpSpPr>
              <a:xfrm>
                <a:off x="4524464" y="151002"/>
                <a:ext cx="662730" cy="6539217"/>
                <a:chOff x="2090257" y="151002"/>
                <a:chExt cx="662730" cy="6539217"/>
              </a:xfrm>
              <a:grpFill/>
            </p:grpSpPr>
            <p:sp>
              <p:nvSpPr>
                <p:cNvPr id="41" name="Smiley Face 40">
                  <a:extLst>
                    <a:ext uri="{FF2B5EF4-FFF2-40B4-BE49-F238E27FC236}">
                      <a16:creationId xmlns:a16="http://schemas.microsoft.com/office/drawing/2014/main" id="{F21A335A-A7A9-4A11-971C-86033E9722E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Smiley Face 41">
                  <a:extLst>
                    <a:ext uri="{FF2B5EF4-FFF2-40B4-BE49-F238E27FC236}">
                      <a16:creationId xmlns:a16="http://schemas.microsoft.com/office/drawing/2014/main" id="{BE84A781-3808-45E5-83C6-A77CF3E9088A}"/>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Smiley Face 42">
                  <a:extLst>
                    <a:ext uri="{FF2B5EF4-FFF2-40B4-BE49-F238E27FC236}">
                      <a16:creationId xmlns:a16="http://schemas.microsoft.com/office/drawing/2014/main" id="{53362572-D469-4BCA-B6D8-E6B44B45C0F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Smiley Face 43">
                  <a:extLst>
                    <a:ext uri="{FF2B5EF4-FFF2-40B4-BE49-F238E27FC236}">
                      <a16:creationId xmlns:a16="http://schemas.microsoft.com/office/drawing/2014/main" id="{C1E12FDE-C601-449B-95B6-426AA3155319}"/>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Smiley Face 44">
                  <a:extLst>
                    <a:ext uri="{FF2B5EF4-FFF2-40B4-BE49-F238E27FC236}">
                      <a16:creationId xmlns:a16="http://schemas.microsoft.com/office/drawing/2014/main" id="{AD50D3DC-7B16-4C44-8589-8744A8A9DF1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Smiley Face 45">
                  <a:extLst>
                    <a:ext uri="{FF2B5EF4-FFF2-40B4-BE49-F238E27FC236}">
                      <a16:creationId xmlns:a16="http://schemas.microsoft.com/office/drawing/2014/main" id="{EB2B0288-E3AB-4B0E-87F3-20DD8E64FA1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Smiley Face 46">
                  <a:extLst>
                    <a:ext uri="{FF2B5EF4-FFF2-40B4-BE49-F238E27FC236}">
                      <a16:creationId xmlns:a16="http://schemas.microsoft.com/office/drawing/2014/main" id="{EC2ACFA4-31B2-467D-9147-DE1A9286D50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Smiley Face 47">
                  <a:extLst>
                    <a:ext uri="{FF2B5EF4-FFF2-40B4-BE49-F238E27FC236}">
                      <a16:creationId xmlns:a16="http://schemas.microsoft.com/office/drawing/2014/main" id="{FF6959F1-9996-4E64-84CA-5F125CCFB600}"/>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Smiley Face 48">
                  <a:extLst>
                    <a:ext uri="{FF2B5EF4-FFF2-40B4-BE49-F238E27FC236}">
                      <a16:creationId xmlns:a16="http://schemas.microsoft.com/office/drawing/2014/main" id="{7A494492-BFE1-4AF1-B1C2-7C39F3CCD51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Smiley Face 49">
                  <a:extLst>
                    <a:ext uri="{FF2B5EF4-FFF2-40B4-BE49-F238E27FC236}">
                      <a16:creationId xmlns:a16="http://schemas.microsoft.com/office/drawing/2014/main" id="{2935CDE2-4E08-42D0-9DFA-6ECC907D0F0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id="{A2E4CC97-C785-4C20-9B00-A857B5B176DF}"/>
                  </a:ext>
                </a:extLst>
              </p:cNvPr>
              <p:cNvGrpSpPr/>
              <p:nvPr/>
            </p:nvGrpSpPr>
            <p:grpSpPr>
              <a:xfrm>
                <a:off x="5187194" y="151002"/>
                <a:ext cx="662730" cy="6539217"/>
                <a:chOff x="2090257" y="151002"/>
                <a:chExt cx="662730" cy="6539217"/>
              </a:xfrm>
              <a:grpFill/>
            </p:grpSpPr>
            <p:sp>
              <p:nvSpPr>
                <p:cNvPr id="52" name="Smiley Face 51">
                  <a:extLst>
                    <a:ext uri="{FF2B5EF4-FFF2-40B4-BE49-F238E27FC236}">
                      <a16:creationId xmlns:a16="http://schemas.microsoft.com/office/drawing/2014/main" id="{DEEF11DA-E759-4276-9094-BB11D0034DE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Smiley Face 52">
                  <a:extLst>
                    <a:ext uri="{FF2B5EF4-FFF2-40B4-BE49-F238E27FC236}">
                      <a16:creationId xmlns:a16="http://schemas.microsoft.com/office/drawing/2014/main" id="{AE626D30-5A12-4491-BBB1-D27CD23A71F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Smiley Face 53">
                  <a:extLst>
                    <a:ext uri="{FF2B5EF4-FFF2-40B4-BE49-F238E27FC236}">
                      <a16:creationId xmlns:a16="http://schemas.microsoft.com/office/drawing/2014/main" id="{5906A032-DEE0-47B4-949E-56B8EC04810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Smiley Face 54">
                  <a:extLst>
                    <a:ext uri="{FF2B5EF4-FFF2-40B4-BE49-F238E27FC236}">
                      <a16:creationId xmlns:a16="http://schemas.microsoft.com/office/drawing/2014/main" id="{9A5AA2CF-6215-41C2-87F9-2AB2CFA3BE5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miley Face 55">
                  <a:extLst>
                    <a:ext uri="{FF2B5EF4-FFF2-40B4-BE49-F238E27FC236}">
                      <a16:creationId xmlns:a16="http://schemas.microsoft.com/office/drawing/2014/main" id="{F7546FCC-6252-4D4D-BBC8-A43E3D7C7F8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Smiley Face 56">
                  <a:extLst>
                    <a:ext uri="{FF2B5EF4-FFF2-40B4-BE49-F238E27FC236}">
                      <a16:creationId xmlns:a16="http://schemas.microsoft.com/office/drawing/2014/main" id="{E7C80A29-E5C7-488D-BDCA-3F3F1F4DC1E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Smiley Face 57">
                  <a:extLst>
                    <a:ext uri="{FF2B5EF4-FFF2-40B4-BE49-F238E27FC236}">
                      <a16:creationId xmlns:a16="http://schemas.microsoft.com/office/drawing/2014/main" id="{74F7DCE1-3F97-487F-91C2-66929C0C6CC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Smiley Face 58">
                  <a:extLst>
                    <a:ext uri="{FF2B5EF4-FFF2-40B4-BE49-F238E27FC236}">
                      <a16:creationId xmlns:a16="http://schemas.microsoft.com/office/drawing/2014/main" id="{E1F4321C-3E8E-47C5-A3BA-795018B801DC}"/>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Smiley Face 59">
                  <a:extLst>
                    <a:ext uri="{FF2B5EF4-FFF2-40B4-BE49-F238E27FC236}">
                      <a16:creationId xmlns:a16="http://schemas.microsoft.com/office/drawing/2014/main" id="{9E1E9DCC-4BFA-423F-BCFD-71301B518CB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Smiley Face 60">
                  <a:extLst>
                    <a:ext uri="{FF2B5EF4-FFF2-40B4-BE49-F238E27FC236}">
                      <a16:creationId xmlns:a16="http://schemas.microsoft.com/office/drawing/2014/main" id="{8C7E4361-80DE-4A67-8C26-E9E77BF360B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63" name="Group 62">
              <a:extLst>
                <a:ext uri="{FF2B5EF4-FFF2-40B4-BE49-F238E27FC236}">
                  <a16:creationId xmlns:a16="http://schemas.microsoft.com/office/drawing/2014/main" id="{140F3FF4-F83C-4F7B-8DB7-C43CC40EA1B0}"/>
                </a:ext>
              </a:extLst>
            </p:cNvPr>
            <p:cNvGrpSpPr/>
            <p:nvPr/>
          </p:nvGrpSpPr>
          <p:grpSpPr>
            <a:xfrm>
              <a:off x="5849924" y="148906"/>
              <a:ext cx="3336018" cy="6541313"/>
              <a:chOff x="2513906" y="151002"/>
              <a:chExt cx="3336018" cy="6541313"/>
            </a:xfrm>
            <a:grpFill/>
          </p:grpSpPr>
          <p:grpSp>
            <p:nvGrpSpPr>
              <p:cNvPr id="64" name="Group 63">
                <a:extLst>
                  <a:ext uri="{FF2B5EF4-FFF2-40B4-BE49-F238E27FC236}">
                    <a16:creationId xmlns:a16="http://schemas.microsoft.com/office/drawing/2014/main" id="{7ED04FB4-6F00-42E0-8B37-798AC55CC364}"/>
                  </a:ext>
                </a:extLst>
              </p:cNvPr>
              <p:cNvGrpSpPr/>
              <p:nvPr/>
            </p:nvGrpSpPr>
            <p:grpSpPr>
              <a:xfrm>
                <a:off x="3861734" y="151002"/>
                <a:ext cx="662730" cy="6539217"/>
                <a:chOff x="2090257" y="151002"/>
                <a:chExt cx="662730" cy="6539217"/>
              </a:xfrm>
              <a:grpFill/>
            </p:grpSpPr>
            <p:sp>
              <p:nvSpPr>
                <p:cNvPr id="109" name="Smiley Face 108">
                  <a:extLst>
                    <a:ext uri="{FF2B5EF4-FFF2-40B4-BE49-F238E27FC236}">
                      <a16:creationId xmlns:a16="http://schemas.microsoft.com/office/drawing/2014/main" id="{E87BB0B7-82E7-4199-A0B6-87C373EBB43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Smiley Face 109">
                  <a:extLst>
                    <a:ext uri="{FF2B5EF4-FFF2-40B4-BE49-F238E27FC236}">
                      <a16:creationId xmlns:a16="http://schemas.microsoft.com/office/drawing/2014/main" id="{C0A19C44-1057-4040-A3D8-B48B248E406D}"/>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Smiley Face 110">
                  <a:extLst>
                    <a:ext uri="{FF2B5EF4-FFF2-40B4-BE49-F238E27FC236}">
                      <a16:creationId xmlns:a16="http://schemas.microsoft.com/office/drawing/2014/main" id="{1FA5B89D-075F-4773-B049-521525282526}"/>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Smiley Face 111">
                  <a:extLst>
                    <a:ext uri="{FF2B5EF4-FFF2-40B4-BE49-F238E27FC236}">
                      <a16:creationId xmlns:a16="http://schemas.microsoft.com/office/drawing/2014/main" id="{0C8379DE-2438-44EF-AE03-11A053ECFBA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Smiley Face 112">
                  <a:extLst>
                    <a:ext uri="{FF2B5EF4-FFF2-40B4-BE49-F238E27FC236}">
                      <a16:creationId xmlns:a16="http://schemas.microsoft.com/office/drawing/2014/main" id="{BEDDD4B7-05D8-43F9-B654-C03695289B08}"/>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Smiley Face 113">
                  <a:extLst>
                    <a:ext uri="{FF2B5EF4-FFF2-40B4-BE49-F238E27FC236}">
                      <a16:creationId xmlns:a16="http://schemas.microsoft.com/office/drawing/2014/main" id="{1975909F-55EF-49B2-ADA0-514F1B014D0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Smiley Face 114">
                  <a:extLst>
                    <a:ext uri="{FF2B5EF4-FFF2-40B4-BE49-F238E27FC236}">
                      <a16:creationId xmlns:a16="http://schemas.microsoft.com/office/drawing/2014/main" id="{F8F72A4F-0F67-4D76-8E15-12C491291C4D}"/>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Smiley Face 115">
                  <a:extLst>
                    <a:ext uri="{FF2B5EF4-FFF2-40B4-BE49-F238E27FC236}">
                      <a16:creationId xmlns:a16="http://schemas.microsoft.com/office/drawing/2014/main" id="{7C348F91-2257-4B59-B4DC-E0878A7AA3A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Smiley Face 116">
                  <a:extLst>
                    <a:ext uri="{FF2B5EF4-FFF2-40B4-BE49-F238E27FC236}">
                      <a16:creationId xmlns:a16="http://schemas.microsoft.com/office/drawing/2014/main" id="{0B7C7896-1F93-4777-A001-942F16915D57}"/>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Smiley Face 117">
                  <a:extLst>
                    <a:ext uri="{FF2B5EF4-FFF2-40B4-BE49-F238E27FC236}">
                      <a16:creationId xmlns:a16="http://schemas.microsoft.com/office/drawing/2014/main" id="{A6EDB532-794A-4D08-834B-767CED27C77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5" name="Group 64">
                <a:extLst>
                  <a:ext uri="{FF2B5EF4-FFF2-40B4-BE49-F238E27FC236}">
                    <a16:creationId xmlns:a16="http://schemas.microsoft.com/office/drawing/2014/main" id="{DB3B7360-11F7-4200-B08E-0A6829D024F2}"/>
                  </a:ext>
                </a:extLst>
              </p:cNvPr>
              <p:cNvGrpSpPr/>
              <p:nvPr/>
            </p:nvGrpSpPr>
            <p:grpSpPr>
              <a:xfrm>
                <a:off x="3187820" y="151002"/>
                <a:ext cx="662730" cy="6539217"/>
                <a:chOff x="2090257" y="151002"/>
                <a:chExt cx="662730" cy="6539217"/>
              </a:xfrm>
              <a:grpFill/>
            </p:grpSpPr>
            <p:sp>
              <p:nvSpPr>
                <p:cNvPr id="99" name="Smiley Face 98">
                  <a:extLst>
                    <a:ext uri="{FF2B5EF4-FFF2-40B4-BE49-F238E27FC236}">
                      <a16:creationId xmlns:a16="http://schemas.microsoft.com/office/drawing/2014/main" id="{5405A3F5-EC49-4034-ACE0-5D687B3E12B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Smiley Face 99">
                  <a:extLst>
                    <a:ext uri="{FF2B5EF4-FFF2-40B4-BE49-F238E27FC236}">
                      <a16:creationId xmlns:a16="http://schemas.microsoft.com/office/drawing/2014/main" id="{09B32CD7-D356-4AF6-8731-3F731B35622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Smiley Face 100">
                  <a:extLst>
                    <a:ext uri="{FF2B5EF4-FFF2-40B4-BE49-F238E27FC236}">
                      <a16:creationId xmlns:a16="http://schemas.microsoft.com/office/drawing/2014/main" id="{795FEE27-4585-4B79-8EB4-637B2558A7F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Smiley Face 101">
                  <a:extLst>
                    <a:ext uri="{FF2B5EF4-FFF2-40B4-BE49-F238E27FC236}">
                      <a16:creationId xmlns:a16="http://schemas.microsoft.com/office/drawing/2014/main" id="{42FC3AB4-7016-473D-A5AD-E2DA5052D3E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Smiley Face 102">
                  <a:extLst>
                    <a:ext uri="{FF2B5EF4-FFF2-40B4-BE49-F238E27FC236}">
                      <a16:creationId xmlns:a16="http://schemas.microsoft.com/office/drawing/2014/main" id="{EB7F7D48-FF52-4D8B-A1FD-4187BF577C2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Smiley Face 103">
                  <a:extLst>
                    <a:ext uri="{FF2B5EF4-FFF2-40B4-BE49-F238E27FC236}">
                      <a16:creationId xmlns:a16="http://schemas.microsoft.com/office/drawing/2014/main" id="{4766459B-84BC-4BAD-B473-56723AFC8E3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Smiley Face 104">
                  <a:extLst>
                    <a:ext uri="{FF2B5EF4-FFF2-40B4-BE49-F238E27FC236}">
                      <a16:creationId xmlns:a16="http://schemas.microsoft.com/office/drawing/2014/main" id="{24EDD4A9-8F6C-4279-B205-B42D8BDC452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Smiley Face 105">
                  <a:extLst>
                    <a:ext uri="{FF2B5EF4-FFF2-40B4-BE49-F238E27FC236}">
                      <a16:creationId xmlns:a16="http://schemas.microsoft.com/office/drawing/2014/main" id="{5FD244B9-9993-4F78-A6E2-82800FAFA52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Smiley Face 106">
                  <a:extLst>
                    <a:ext uri="{FF2B5EF4-FFF2-40B4-BE49-F238E27FC236}">
                      <a16:creationId xmlns:a16="http://schemas.microsoft.com/office/drawing/2014/main" id="{5085AB72-A2EF-4A74-A1FC-73A5CD441694}"/>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Smiley Face 107">
                  <a:extLst>
                    <a:ext uri="{FF2B5EF4-FFF2-40B4-BE49-F238E27FC236}">
                      <a16:creationId xmlns:a16="http://schemas.microsoft.com/office/drawing/2014/main" id="{BB40D8B2-66DC-4A6B-96D2-9DCEC00FB42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6" name="Group 65">
                <a:extLst>
                  <a:ext uri="{FF2B5EF4-FFF2-40B4-BE49-F238E27FC236}">
                    <a16:creationId xmlns:a16="http://schemas.microsoft.com/office/drawing/2014/main" id="{6C523786-67EC-402B-9EE3-63DC4824E0D3}"/>
                  </a:ext>
                </a:extLst>
              </p:cNvPr>
              <p:cNvGrpSpPr/>
              <p:nvPr/>
            </p:nvGrpSpPr>
            <p:grpSpPr>
              <a:xfrm>
                <a:off x="2513906" y="153098"/>
                <a:ext cx="662730" cy="6539217"/>
                <a:chOff x="2090257" y="151002"/>
                <a:chExt cx="662730" cy="6539217"/>
              </a:xfrm>
              <a:grpFill/>
            </p:grpSpPr>
            <p:sp>
              <p:nvSpPr>
                <p:cNvPr id="89" name="Smiley Face 88">
                  <a:extLst>
                    <a:ext uri="{FF2B5EF4-FFF2-40B4-BE49-F238E27FC236}">
                      <a16:creationId xmlns:a16="http://schemas.microsoft.com/office/drawing/2014/main" id="{4CD4B344-FF26-48EF-968C-60459E9123EA}"/>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Smiley Face 89">
                  <a:extLst>
                    <a:ext uri="{FF2B5EF4-FFF2-40B4-BE49-F238E27FC236}">
                      <a16:creationId xmlns:a16="http://schemas.microsoft.com/office/drawing/2014/main" id="{844C3304-ED23-4D6E-B03F-1DD6744D9B6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Smiley Face 90">
                  <a:extLst>
                    <a:ext uri="{FF2B5EF4-FFF2-40B4-BE49-F238E27FC236}">
                      <a16:creationId xmlns:a16="http://schemas.microsoft.com/office/drawing/2014/main" id="{907742F0-38F0-4C58-9ED0-080BA44CAB9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Smiley Face 91">
                  <a:extLst>
                    <a:ext uri="{FF2B5EF4-FFF2-40B4-BE49-F238E27FC236}">
                      <a16:creationId xmlns:a16="http://schemas.microsoft.com/office/drawing/2014/main" id="{9AA7CA71-05CE-4D49-8606-5BB4F7B332C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Smiley Face 92">
                  <a:extLst>
                    <a:ext uri="{FF2B5EF4-FFF2-40B4-BE49-F238E27FC236}">
                      <a16:creationId xmlns:a16="http://schemas.microsoft.com/office/drawing/2014/main" id="{6A02D5D0-5EB3-4582-9872-311CCD05312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Smiley Face 93">
                  <a:extLst>
                    <a:ext uri="{FF2B5EF4-FFF2-40B4-BE49-F238E27FC236}">
                      <a16:creationId xmlns:a16="http://schemas.microsoft.com/office/drawing/2014/main" id="{155020FB-37DC-4533-A0DF-C3813CBEF96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Smiley Face 94">
                  <a:extLst>
                    <a:ext uri="{FF2B5EF4-FFF2-40B4-BE49-F238E27FC236}">
                      <a16:creationId xmlns:a16="http://schemas.microsoft.com/office/drawing/2014/main" id="{1133955C-1B4D-4F96-8BDA-BD35BFE57CE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Smiley Face 95">
                  <a:extLst>
                    <a:ext uri="{FF2B5EF4-FFF2-40B4-BE49-F238E27FC236}">
                      <a16:creationId xmlns:a16="http://schemas.microsoft.com/office/drawing/2014/main" id="{223BFC68-9292-42F0-A102-CEC99F7FC04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Smiley Face 96">
                  <a:extLst>
                    <a:ext uri="{FF2B5EF4-FFF2-40B4-BE49-F238E27FC236}">
                      <a16:creationId xmlns:a16="http://schemas.microsoft.com/office/drawing/2014/main" id="{BF88AA32-9ADF-425E-BA59-82312EF2966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Smiley Face 97">
                  <a:extLst>
                    <a:ext uri="{FF2B5EF4-FFF2-40B4-BE49-F238E27FC236}">
                      <a16:creationId xmlns:a16="http://schemas.microsoft.com/office/drawing/2014/main" id="{F9DA3C25-3DF4-4E49-88EB-9D1BE5651F7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7" name="Group 66">
                <a:extLst>
                  <a:ext uri="{FF2B5EF4-FFF2-40B4-BE49-F238E27FC236}">
                    <a16:creationId xmlns:a16="http://schemas.microsoft.com/office/drawing/2014/main" id="{36BB8D11-57ED-4DE4-BF9A-5DFE91F92690}"/>
                  </a:ext>
                </a:extLst>
              </p:cNvPr>
              <p:cNvGrpSpPr/>
              <p:nvPr/>
            </p:nvGrpSpPr>
            <p:grpSpPr>
              <a:xfrm>
                <a:off x="4524464" y="151002"/>
                <a:ext cx="662730" cy="6539217"/>
                <a:chOff x="2090257" y="151002"/>
                <a:chExt cx="662730" cy="6539217"/>
              </a:xfrm>
              <a:grpFill/>
            </p:grpSpPr>
            <p:sp>
              <p:nvSpPr>
                <p:cNvPr id="79" name="Smiley Face 78">
                  <a:extLst>
                    <a:ext uri="{FF2B5EF4-FFF2-40B4-BE49-F238E27FC236}">
                      <a16:creationId xmlns:a16="http://schemas.microsoft.com/office/drawing/2014/main" id="{D5E9DB20-D0AF-4898-B7CF-10734969E259}"/>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Smiley Face 79">
                  <a:extLst>
                    <a:ext uri="{FF2B5EF4-FFF2-40B4-BE49-F238E27FC236}">
                      <a16:creationId xmlns:a16="http://schemas.microsoft.com/office/drawing/2014/main" id="{CF127698-D3DB-4636-92C4-3F283CCB1CE8}"/>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Smiley Face 80">
                  <a:extLst>
                    <a:ext uri="{FF2B5EF4-FFF2-40B4-BE49-F238E27FC236}">
                      <a16:creationId xmlns:a16="http://schemas.microsoft.com/office/drawing/2014/main" id="{62258BDD-66E3-489B-A58A-E601A856707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Smiley Face 81">
                  <a:extLst>
                    <a:ext uri="{FF2B5EF4-FFF2-40B4-BE49-F238E27FC236}">
                      <a16:creationId xmlns:a16="http://schemas.microsoft.com/office/drawing/2014/main" id="{1B98E3E6-C855-4D79-9C60-C552070190D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Smiley Face 82">
                  <a:extLst>
                    <a:ext uri="{FF2B5EF4-FFF2-40B4-BE49-F238E27FC236}">
                      <a16:creationId xmlns:a16="http://schemas.microsoft.com/office/drawing/2014/main" id="{77CBBA96-0052-47D0-9F05-068805037AF5}"/>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Smiley Face 83">
                  <a:extLst>
                    <a:ext uri="{FF2B5EF4-FFF2-40B4-BE49-F238E27FC236}">
                      <a16:creationId xmlns:a16="http://schemas.microsoft.com/office/drawing/2014/main" id="{E692BDF4-4D4B-4B78-B1BD-DD2E9FEDBFDA}"/>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Smiley Face 84">
                  <a:extLst>
                    <a:ext uri="{FF2B5EF4-FFF2-40B4-BE49-F238E27FC236}">
                      <a16:creationId xmlns:a16="http://schemas.microsoft.com/office/drawing/2014/main" id="{B984F83B-6952-4E98-97AD-A79191C9B84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Smiley Face 85">
                  <a:extLst>
                    <a:ext uri="{FF2B5EF4-FFF2-40B4-BE49-F238E27FC236}">
                      <a16:creationId xmlns:a16="http://schemas.microsoft.com/office/drawing/2014/main" id="{D564EBF0-3118-495C-9462-33D16883ED87}"/>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Smiley Face 86">
                  <a:extLst>
                    <a:ext uri="{FF2B5EF4-FFF2-40B4-BE49-F238E27FC236}">
                      <a16:creationId xmlns:a16="http://schemas.microsoft.com/office/drawing/2014/main" id="{73EAFA67-9009-4EAB-BB79-CF0BD1BD46D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Smiley Face 87">
                  <a:extLst>
                    <a:ext uri="{FF2B5EF4-FFF2-40B4-BE49-F238E27FC236}">
                      <a16:creationId xmlns:a16="http://schemas.microsoft.com/office/drawing/2014/main" id="{DFF8E9F8-8B19-4C74-81E1-C250CCDF474E}"/>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8" name="Group 67">
                <a:extLst>
                  <a:ext uri="{FF2B5EF4-FFF2-40B4-BE49-F238E27FC236}">
                    <a16:creationId xmlns:a16="http://schemas.microsoft.com/office/drawing/2014/main" id="{D2F5B29D-E5D7-44BC-8C22-ED8CCFD70A3E}"/>
                  </a:ext>
                </a:extLst>
              </p:cNvPr>
              <p:cNvGrpSpPr/>
              <p:nvPr/>
            </p:nvGrpSpPr>
            <p:grpSpPr>
              <a:xfrm>
                <a:off x="5187194" y="151002"/>
                <a:ext cx="662730" cy="6539217"/>
                <a:chOff x="2090257" y="151002"/>
                <a:chExt cx="662730" cy="6539217"/>
              </a:xfrm>
              <a:grpFill/>
            </p:grpSpPr>
            <p:sp>
              <p:nvSpPr>
                <p:cNvPr id="69" name="Smiley Face 68">
                  <a:extLst>
                    <a:ext uri="{FF2B5EF4-FFF2-40B4-BE49-F238E27FC236}">
                      <a16:creationId xmlns:a16="http://schemas.microsoft.com/office/drawing/2014/main" id="{AC6C5C7B-96E5-4F88-AF78-6D2EE1D846D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Smiley Face 69">
                  <a:extLst>
                    <a:ext uri="{FF2B5EF4-FFF2-40B4-BE49-F238E27FC236}">
                      <a16:creationId xmlns:a16="http://schemas.microsoft.com/office/drawing/2014/main" id="{1496016D-7693-468E-80F4-8EEDCBC0011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Smiley Face 70">
                  <a:extLst>
                    <a:ext uri="{FF2B5EF4-FFF2-40B4-BE49-F238E27FC236}">
                      <a16:creationId xmlns:a16="http://schemas.microsoft.com/office/drawing/2014/main" id="{03BB7575-7A03-4D64-BD06-521DCDB1A3B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Smiley Face 71">
                  <a:extLst>
                    <a:ext uri="{FF2B5EF4-FFF2-40B4-BE49-F238E27FC236}">
                      <a16:creationId xmlns:a16="http://schemas.microsoft.com/office/drawing/2014/main" id="{31854998-C1C4-4A83-8ACF-0795CA22AAC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Smiley Face 72">
                  <a:extLst>
                    <a:ext uri="{FF2B5EF4-FFF2-40B4-BE49-F238E27FC236}">
                      <a16:creationId xmlns:a16="http://schemas.microsoft.com/office/drawing/2014/main" id="{32301AB7-AA0B-42F7-A9EB-C0184615500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Smiley Face 73">
                  <a:extLst>
                    <a:ext uri="{FF2B5EF4-FFF2-40B4-BE49-F238E27FC236}">
                      <a16:creationId xmlns:a16="http://schemas.microsoft.com/office/drawing/2014/main" id="{5CF31BB1-908C-4E96-82FC-30887738759B}"/>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Smiley Face 74">
                  <a:extLst>
                    <a:ext uri="{FF2B5EF4-FFF2-40B4-BE49-F238E27FC236}">
                      <a16:creationId xmlns:a16="http://schemas.microsoft.com/office/drawing/2014/main" id="{E2EF4286-532A-46A3-BE12-8C4550B5330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Smiley Face 75">
                  <a:extLst>
                    <a:ext uri="{FF2B5EF4-FFF2-40B4-BE49-F238E27FC236}">
                      <a16:creationId xmlns:a16="http://schemas.microsoft.com/office/drawing/2014/main" id="{B7FFAD3E-D68F-4A63-99A7-5AE5CD1FBF1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Smiley Face 76">
                  <a:extLst>
                    <a:ext uri="{FF2B5EF4-FFF2-40B4-BE49-F238E27FC236}">
                      <a16:creationId xmlns:a16="http://schemas.microsoft.com/office/drawing/2014/main" id="{EA0312E8-0199-4731-B850-95A61E467B9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Smiley Face 77">
                  <a:extLst>
                    <a:ext uri="{FF2B5EF4-FFF2-40B4-BE49-F238E27FC236}">
                      <a16:creationId xmlns:a16="http://schemas.microsoft.com/office/drawing/2014/main" id="{F8325C1D-81FA-445A-9599-D47459464DB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cxnSp>
        <p:nvCxnSpPr>
          <p:cNvPr id="3" name="Straight Arrow Connector 2">
            <a:extLst>
              <a:ext uri="{FF2B5EF4-FFF2-40B4-BE49-F238E27FC236}">
                <a16:creationId xmlns:a16="http://schemas.microsoft.com/office/drawing/2014/main" id="{D15FE93C-D6BD-434E-A43B-4E290F1F1592}"/>
              </a:ext>
            </a:extLst>
          </p:cNvPr>
          <p:cNvCxnSpPr>
            <a:cxnSpLocks/>
          </p:cNvCxnSpPr>
          <p:nvPr/>
        </p:nvCxnSpPr>
        <p:spPr>
          <a:xfrm flipH="1" flipV="1">
            <a:off x="4164807" y="1216739"/>
            <a:ext cx="15307" cy="3694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2E78045-1F61-4C3A-B3C0-F5A45E64732C}"/>
              </a:ext>
            </a:extLst>
          </p:cNvPr>
          <p:cNvCxnSpPr>
            <a:cxnSpLocks/>
            <a:stCxn id="8" idx="7"/>
          </p:cNvCxnSpPr>
          <p:nvPr/>
        </p:nvCxnSpPr>
        <p:spPr>
          <a:xfrm flipV="1">
            <a:off x="4427409" y="1230444"/>
            <a:ext cx="303073" cy="3154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6AB3B74A-609C-4132-AF30-6CCC75405219}"/>
              </a:ext>
            </a:extLst>
          </p:cNvPr>
          <p:cNvCxnSpPr>
            <a:cxnSpLocks/>
          </p:cNvCxnSpPr>
          <p:nvPr/>
        </p:nvCxnSpPr>
        <p:spPr>
          <a:xfrm>
            <a:off x="4404049" y="1763486"/>
            <a:ext cx="326433" cy="16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062EEBD8-16BF-467B-AA6E-C76406C7DFE6}"/>
              </a:ext>
            </a:extLst>
          </p:cNvPr>
          <p:cNvCxnSpPr>
            <a:cxnSpLocks/>
          </p:cNvCxnSpPr>
          <p:nvPr/>
        </p:nvCxnSpPr>
        <p:spPr>
          <a:xfrm flipH="1">
            <a:off x="3640388" y="1763486"/>
            <a:ext cx="3904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F3AF3E4E-32C8-4721-9458-D3ED449247F6}"/>
              </a:ext>
            </a:extLst>
          </p:cNvPr>
          <p:cNvCxnSpPr>
            <a:cxnSpLocks/>
          </p:cNvCxnSpPr>
          <p:nvPr/>
        </p:nvCxnSpPr>
        <p:spPr>
          <a:xfrm flipH="1">
            <a:off x="3655716" y="1884784"/>
            <a:ext cx="431092" cy="423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A1A1302D-1958-48D3-8108-1D317923ACD5}"/>
              </a:ext>
            </a:extLst>
          </p:cNvPr>
          <p:cNvCxnSpPr>
            <a:cxnSpLocks/>
          </p:cNvCxnSpPr>
          <p:nvPr/>
        </p:nvCxnSpPr>
        <p:spPr>
          <a:xfrm>
            <a:off x="4180114" y="1894114"/>
            <a:ext cx="12985" cy="420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4BFAFE6E-F22C-4553-AC67-420F75EFB8E3}"/>
              </a:ext>
            </a:extLst>
          </p:cNvPr>
          <p:cNvCxnSpPr>
            <a:cxnSpLocks/>
            <a:stCxn id="8" idx="1"/>
          </p:cNvCxnSpPr>
          <p:nvPr/>
        </p:nvCxnSpPr>
        <p:spPr>
          <a:xfrm flipH="1" flipV="1">
            <a:off x="3640388" y="1216739"/>
            <a:ext cx="318401" cy="329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1457DCCF-FEDA-4B07-B1B8-D3F3F3AB117F}"/>
              </a:ext>
            </a:extLst>
          </p:cNvPr>
          <p:cNvCxnSpPr>
            <a:cxnSpLocks/>
          </p:cNvCxnSpPr>
          <p:nvPr/>
        </p:nvCxnSpPr>
        <p:spPr>
          <a:xfrm>
            <a:off x="4310743" y="1884784"/>
            <a:ext cx="382173" cy="430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4" name="TextBox 123">
            <a:extLst>
              <a:ext uri="{FF2B5EF4-FFF2-40B4-BE49-F238E27FC236}">
                <a16:creationId xmlns:a16="http://schemas.microsoft.com/office/drawing/2014/main" id="{718C629C-810E-4B42-9F20-C403EFB3E11C}"/>
              </a:ext>
            </a:extLst>
          </p:cNvPr>
          <p:cNvSpPr txBox="1"/>
          <p:nvPr/>
        </p:nvSpPr>
        <p:spPr>
          <a:xfrm>
            <a:off x="9372600" y="266669"/>
            <a:ext cx="2368295" cy="646331"/>
          </a:xfrm>
          <a:prstGeom prst="rect">
            <a:avLst/>
          </a:prstGeom>
          <a:solidFill>
            <a:schemeClr val="bg1"/>
          </a:solidFill>
          <a:ln w="25400">
            <a:noFill/>
          </a:ln>
        </p:spPr>
        <p:txBody>
          <a:bodyPr wrap="square" rtlCol="0">
            <a:spAutoFit/>
          </a:bodyPr>
          <a:lstStyle/>
          <a:p>
            <a:r>
              <a:rPr lang="en-GB" b="1" dirty="0">
                <a:solidFill>
                  <a:srgbClr val="7030A0"/>
                </a:solidFill>
                <a:latin typeface="Verdana" panose="020B0604030504040204" pitchFamily="34" charset="0"/>
                <a:ea typeface="Verdana" panose="020B0604030504040204" pitchFamily="34" charset="0"/>
              </a:rPr>
              <a:t>Vaccines</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protect us from pathogens</a:t>
            </a:r>
          </a:p>
        </p:txBody>
      </p:sp>
      <p:cxnSp>
        <p:nvCxnSpPr>
          <p:cNvPr id="133" name="Straight Arrow Connector 132">
            <a:extLst>
              <a:ext uri="{FF2B5EF4-FFF2-40B4-BE49-F238E27FC236}">
                <a16:creationId xmlns:a16="http://schemas.microsoft.com/office/drawing/2014/main" id="{D914E127-E8F6-4A5B-B377-AECDE38E92A4}"/>
              </a:ext>
            </a:extLst>
          </p:cNvPr>
          <p:cNvCxnSpPr>
            <a:cxnSpLocks/>
          </p:cNvCxnSpPr>
          <p:nvPr/>
        </p:nvCxnSpPr>
        <p:spPr>
          <a:xfrm>
            <a:off x="9936480" y="996993"/>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1A927EF3-C999-4AE7-A133-355EDC33DF66}"/>
              </a:ext>
            </a:extLst>
          </p:cNvPr>
          <p:cNvSpPr txBox="1"/>
          <p:nvPr/>
        </p:nvSpPr>
        <p:spPr>
          <a:xfrm>
            <a:off x="9372600" y="2053025"/>
            <a:ext cx="2596896" cy="369332"/>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Examples?</a:t>
            </a:r>
          </a:p>
        </p:txBody>
      </p:sp>
      <p:sp>
        <p:nvSpPr>
          <p:cNvPr id="128" name="TextBox 127">
            <a:extLst>
              <a:ext uri="{FF2B5EF4-FFF2-40B4-BE49-F238E27FC236}">
                <a16:creationId xmlns:a16="http://schemas.microsoft.com/office/drawing/2014/main" id="{ECABBBF1-97BF-4863-97D5-868592B875FC}"/>
              </a:ext>
            </a:extLst>
          </p:cNvPr>
          <p:cNvSpPr txBox="1"/>
          <p:nvPr/>
        </p:nvSpPr>
        <p:spPr>
          <a:xfrm>
            <a:off x="9372600" y="2101277"/>
            <a:ext cx="2596896" cy="1200329"/>
          </a:xfrm>
          <a:prstGeom prst="rect">
            <a:avLst/>
          </a:prstGeom>
          <a:solidFill>
            <a:schemeClr val="bg1"/>
          </a:solidFill>
          <a:ln w="25400">
            <a:noFill/>
          </a:ln>
        </p:spPr>
        <p:txBody>
          <a:bodyPr wrap="square" rtlCol="0">
            <a:spAutoFit/>
          </a:bodyPr>
          <a:lstStyle/>
          <a:p>
            <a:pPr marL="285750" indent="-285750">
              <a:buFont typeface="Arial" panose="020B0604020202020204" pitchFamily="34" charset="0"/>
              <a:buChar char="•"/>
            </a:pPr>
            <a:r>
              <a:rPr lang="en-GB" dirty="0">
                <a:solidFill>
                  <a:srgbClr val="7030A0"/>
                </a:solidFill>
                <a:latin typeface="Verdana" panose="020B0604030504040204" pitchFamily="34" charset="0"/>
                <a:ea typeface="Verdana" panose="020B0604030504040204" pitchFamily="34" charset="0"/>
              </a:rPr>
              <a:t>BCG</a:t>
            </a:r>
          </a:p>
          <a:p>
            <a:pPr marL="285750" indent="-285750">
              <a:buFont typeface="Arial" panose="020B0604020202020204" pitchFamily="34" charset="0"/>
              <a:buChar char="•"/>
            </a:pPr>
            <a:r>
              <a:rPr lang="en-GB" dirty="0">
                <a:solidFill>
                  <a:srgbClr val="7030A0"/>
                </a:solidFill>
                <a:latin typeface="Verdana" panose="020B0604030504040204" pitchFamily="34" charset="0"/>
                <a:ea typeface="Verdana" panose="020B0604030504040204" pitchFamily="34" charset="0"/>
              </a:rPr>
              <a:t>Whooping cough</a:t>
            </a:r>
          </a:p>
          <a:p>
            <a:pPr marL="285750" indent="-285750">
              <a:buFont typeface="Arial" panose="020B0604020202020204" pitchFamily="34" charset="0"/>
              <a:buChar char="•"/>
            </a:pPr>
            <a:r>
              <a:rPr lang="en-GB" dirty="0">
                <a:solidFill>
                  <a:srgbClr val="7030A0"/>
                </a:solidFill>
                <a:latin typeface="Verdana" panose="020B0604030504040204" pitchFamily="34" charset="0"/>
                <a:ea typeface="Verdana" panose="020B0604030504040204" pitchFamily="34" charset="0"/>
              </a:rPr>
              <a:t>MMR</a:t>
            </a:r>
          </a:p>
          <a:p>
            <a:pPr marL="285750" indent="-285750">
              <a:buFont typeface="Arial" panose="020B0604020202020204" pitchFamily="34" charset="0"/>
              <a:buChar char="•"/>
            </a:pPr>
            <a:r>
              <a:rPr lang="en-GB" dirty="0">
                <a:solidFill>
                  <a:srgbClr val="7030A0"/>
                </a:solidFill>
                <a:latin typeface="Verdana" panose="020B0604030504040204" pitchFamily="34" charset="0"/>
                <a:ea typeface="Verdana" panose="020B0604030504040204" pitchFamily="34" charset="0"/>
              </a:rPr>
              <a:t>Polio</a:t>
            </a:r>
          </a:p>
        </p:txBody>
      </p:sp>
    </p:spTree>
    <p:extLst>
      <p:ext uri="{BB962C8B-B14F-4D97-AF65-F5344CB8AC3E}">
        <p14:creationId xmlns:p14="http://schemas.microsoft.com/office/powerpoint/2010/main" val="275333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9" name="Group 118">
            <a:extLst>
              <a:ext uri="{FF2B5EF4-FFF2-40B4-BE49-F238E27FC236}">
                <a16:creationId xmlns:a16="http://schemas.microsoft.com/office/drawing/2014/main" id="{949E544A-01B1-4008-9006-0E0DFEA60EF5}"/>
              </a:ext>
            </a:extLst>
          </p:cNvPr>
          <p:cNvGrpSpPr/>
          <p:nvPr/>
        </p:nvGrpSpPr>
        <p:grpSpPr>
          <a:xfrm>
            <a:off x="2513906" y="148906"/>
            <a:ext cx="6672036" cy="6543409"/>
            <a:chOff x="2513906" y="148906"/>
            <a:chExt cx="6672036" cy="6543409"/>
          </a:xfrm>
          <a:solidFill>
            <a:srgbClr val="0070C0"/>
          </a:solidFill>
        </p:grpSpPr>
        <p:grpSp>
          <p:nvGrpSpPr>
            <p:cNvPr id="62" name="Group 61">
              <a:extLst>
                <a:ext uri="{FF2B5EF4-FFF2-40B4-BE49-F238E27FC236}">
                  <a16:creationId xmlns:a16="http://schemas.microsoft.com/office/drawing/2014/main" id="{B573A1AC-0C82-4D4A-B9C0-79F61A548940}"/>
                </a:ext>
              </a:extLst>
            </p:cNvPr>
            <p:cNvGrpSpPr/>
            <p:nvPr/>
          </p:nvGrpSpPr>
          <p:grpSpPr>
            <a:xfrm>
              <a:off x="2513906" y="151002"/>
              <a:ext cx="3336018" cy="6541313"/>
              <a:chOff x="2513906" y="151002"/>
              <a:chExt cx="3336018" cy="6541313"/>
            </a:xfrm>
            <a:grpFill/>
          </p:grpSpPr>
          <p:grpSp>
            <p:nvGrpSpPr>
              <p:cNvPr id="16" name="Group 15">
                <a:extLst>
                  <a:ext uri="{FF2B5EF4-FFF2-40B4-BE49-F238E27FC236}">
                    <a16:creationId xmlns:a16="http://schemas.microsoft.com/office/drawing/2014/main" id="{029B2ED2-6A0F-45F6-87A5-ADC02B142209}"/>
                  </a:ext>
                </a:extLst>
              </p:cNvPr>
              <p:cNvGrpSpPr/>
              <p:nvPr/>
            </p:nvGrpSpPr>
            <p:grpSpPr>
              <a:xfrm>
                <a:off x="3861734" y="151002"/>
                <a:ext cx="662730" cy="6539217"/>
                <a:chOff x="2090257" y="151002"/>
                <a:chExt cx="662730" cy="6539217"/>
              </a:xfrm>
              <a:grpFill/>
            </p:grpSpPr>
            <p:sp>
              <p:nvSpPr>
                <p:cNvPr id="6" name="Smiley Face 5">
                  <a:extLst>
                    <a:ext uri="{FF2B5EF4-FFF2-40B4-BE49-F238E27FC236}">
                      <a16:creationId xmlns:a16="http://schemas.microsoft.com/office/drawing/2014/main" id="{B4D678C7-9E0F-493F-96ED-78770CC5402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miley Face 6">
                  <a:extLst>
                    <a:ext uri="{FF2B5EF4-FFF2-40B4-BE49-F238E27FC236}">
                      <a16:creationId xmlns:a16="http://schemas.microsoft.com/office/drawing/2014/main" id="{F3838571-FBC7-40B4-98F0-B9781349342C}"/>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miley Face 7">
                  <a:extLst>
                    <a:ext uri="{FF2B5EF4-FFF2-40B4-BE49-F238E27FC236}">
                      <a16:creationId xmlns:a16="http://schemas.microsoft.com/office/drawing/2014/main" id="{B8F3CB39-D14E-4DDA-874D-A6090ED23A31}"/>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9" name="Smiley Face 8">
                  <a:extLst>
                    <a:ext uri="{FF2B5EF4-FFF2-40B4-BE49-F238E27FC236}">
                      <a16:creationId xmlns:a16="http://schemas.microsoft.com/office/drawing/2014/main" id="{A24CD36A-F3A1-41FE-8BDE-5AED102BB45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miley Face 9">
                  <a:extLst>
                    <a:ext uri="{FF2B5EF4-FFF2-40B4-BE49-F238E27FC236}">
                      <a16:creationId xmlns:a16="http://schemas.microsoft.com/office/drawing/2014/main" id="{8099C223-EC96-4FBE-9CD9-9AE0EDCF25D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miley Face 10">
                  <a:extLst>
                    <a:ext uri="{FF2B5EF4-FFF2-40B4-BE49-F238E27FC236}">
                      <a16:creationId xmlns:a16="http://schemas.microsoft.com/office/drawing/2014/main" id="{7BAD83AD-04CD-4A4D-99E9-5A92073F407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miley Face 11">
                  <a:extLst>
                    <a:ext uri="{FF2B5EF4-FFF2-40B4-BE49-F238E27FC236}">
                      <a16:creationId xmlns:a16="http://schemas.microsoft.com/office/drawing/2014/main" id="{CADC508D-20C3-4F9E-921C-80EC6161BB4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miley Face 12">
                  <a:extLst>
                    <a:ext uri="{FF2B5EF4-FFF2-40B4-BE49-F238E27FC236}">
                      <a16:creationId xmlns:a16="http://schemas.microsoft.com/office/drawing/2014/main" id="{A3C0C816-B17B-4F8C-BD66-6879D45DF31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miley Face 13">
                  <a:extLst>
                    <a:ext uri="{FF2B5EF4-FFF2-40B4-BE49-F238E27FC236}">
                      <a16:creationId xmlns:a16="http://schemas.microsoft.com/office/drawing/2014/main" id="{A8F90D20-9EB8-4C2E-948B-2F44AA74DEBA}"/>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miley Face 14">
                  <a:extLst>
                    <a:ext uri="{FF2B5EF4-FFF2-40B4-BE49-F238E27FC236}">
                      <a16:creationId xmlns:a16="http://schemas.microsoft.com/office/drawing/2014/main" id="{AAE1C7CB-AC76-418A-AB19-773C198607BA}"/>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3C6AB4E5-7AD9-49F7-93CF-1148F4E17CEE}"/>
                  </a:ext>
                </a:extLst>
              </p:cNvPr>
              <p:cNvGrpSpPr/>
              <p:nvPr/>
            </p:nvGrpSpPr>
            <p:grpSpPr>
              <a:xfrm>
                <a:off x="3187820" y="151002"/>
                <a:ext cx="662730" cy="6539217"/>
                <a:chOff x="2090257" y="151002"/>
                <a:chExt cx="662730" cy="6539217"/>
              </a:xfrm>
              <a:grpFill/>
            </p:grpSpPr>
            <p:sp>
              <p:nvSpPr>
                <p:cNvPr id="19" name="Smiley Face 18">
                  <a:extLst>
                    <a:ext uri="{FF2B5EF4-FFF2-40B4-BE49-F238E27FC236}">
                      <a16:creationId xmlns:a16="http://schemas.microsoft.com/office/drawing/2014/main" id="{26691F10-58EA-4B4D-9CE4-37C90CCA3EA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Smiley Face 19">
                  <a:extLst>
                    <a:ext uri="{FF2B5EF4-FFF2-40B4-BE49-F238E27FC236}">
                      <a16:creationId xmlns:a16="http://schemas.microsoft.com/office/drawing/2014/main" id="{003C4DC2-166B-4EFD-AC0C-3EFA473F7EBF}"/>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Smiley Face 20">
                  <a:extLst>
                    <a:ext uri="{FF2B5EF4-FFF2-40B4-BE49-F238E27FC236}">
                      <a16:creationId xmlns:a16="http://schemas.microsoft.com/office/drawing/2014/main" id="{D86BF13B-5006-4D0A-AC33-4C125C132EE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Smiley Face 21">
                  <a:extLst>
                    <a:ext uri="{FF2B5EF4-FFF2-40B4-BE49-F238E27FC236}">
                      <a16:creationId xmlns:a16="http://schemas.microsoft.com/office/drawing/2014/main" id="{BE33B5BB-727B-4649-A3C5-658FCBD64D3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Smiley Face 22">
                  <a:extLst>
                    <a:ext uri="{FF2B5EF4-FFF2-40B4-BE49-F238E27FC236}">
                      <a16:creationId xmlns:a16="http://schemas.microsoft.com/office/drawing/2014/main" id="{C0DF6CA8-14BB-48B9-82D6-5AE6B3D65B94}"/>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Smiley Face 23">
                  <a:extLst>
                    <a:ext uri="{FF2B5EF4-FFF2-40B4-BE49-F238E27FC236}">
                      <a16:creationId xmlns:a16="http://schemas.microsoft.com/office/drawing/2014/main" id="{ED66395E-5882-4F10-9CFA-9649B74A4F6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Smiley Face 24">
                  <a:extLst>
                    <a:ext uri="{FF2B5EF4-FFF2-40B4-BE49-F238E27FC236}">
                      <a16:creationId xmlns:a16="http://schemas.microsoft.com/office/drawing/2014/main" id="{7D622DFF-A61D-4302-8A66-DFA79D7F586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Smiley Face 25">
                  <a:extLst>
                    <a:ext uri="{FF2B5EF4-FFF2-40B4-BE49-F238E27FC236}">
                      <a16:creationId xmlns:a16="http://schemas.microsoft.com/office/drawing/2014/main" id="{8BD1A951-68AC-4D3E-A853-26EA28E1712E}"/>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Smiley Face 26">
                  <a:extLst>
                    <a:ext uri="{FF2B5EF4-FFF2-40B4-BE49-F238E27FC236}">
                      <a16:creationId xmlns:a16="http://schemas.microsoft.com/office/drawing/2014/main" id="{2C8E2AFD-81DF-4677-948E-A79F28B50EC1}"/>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Smiley Face 27">
                  <a:extLst>
                    <a:ext uri="{FF2B5EF4-FFF2-40B4-BE49-F238E27FC236}">
                      <a16:creationId xmlns:a16="http://schemas.microsoft.com/office/drawing/2014/main" id="{FF178587-4C30-4650-BEA9-09B22716324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a:extLst>
                  <a:ext uri="{FF2B5EF4-FFF2-40B4-BE49-F238E27FC236}">
                    <a16:creationId xmlns:a16="http://schemas.microsoft.com/office/drawing/2014/main" id="{DA483EA4-DB72-46A6-99C0-6BB76D3FC4AF}"/>
                  </a:ext>
                </a:extLst>
              </p:cNvPr>
              <p:cNvGrpSpPr/>
              <p:nvPr/>
            </p:nvGrpSpPr>
            <p:grpSpPr>
              <a:xfrm>
                <a:off x="2513906" y="153098"/>
                <a:ext cx="662730" cy="6539217"/>
                <a:chOff x="2090257" y="151002"/>
                <a:chExt cx="662730" cy="6539217"/>
              </a:xfrm>
              <a:grpFill/>
            </p:grpSpPr>
            <p:sp>
              <p:nvSpPr>
                <p:cNvPr id="30" name="Smiley Face 29">
                  <a:extLst>
                    <a:ext uri="{FF2B5EF4-FFF2-40B4-BE49-F238E27FC236}">
                      <a16:creationId xmlns:a16="http://schemas.microsoft.com/office/drawing/2014/main" id="{43605AB1-9906-4EF2-998D-2807B25EB58F}"/>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Smiley Face 30">
                  <a:extLst>
                    <a:ext uri="{FF2B5EF4-FFF2-40B4-BE49-F238E27FC236}">
                      <a16:creationId xmlns:a16="http://schemas.microsoft.com/office/drawing/2014/main" id="{FE6F1C4A-325F-4FBB-B83E-29EDDE864E8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Smiley Face 31">
                  <a:extLst>
                    <a:ext uri="{FF2B5EF4-FFF2-40B4-BE49-F238E27FC236}">
                      <a16:creationId xmlns:a16="http://schemas.microsoft.com/office/drawing/2014/main" id="{9F532E4F-F3B6-4CE3-96FC-B37C014B85F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Smiley Face 32">
                  <a:extLst>
                    <a:ext uri="{FF2B5EF4-FFF2-40B4-BE49-F238E27FC236}">
                      <a16:creationId xmlns:a16="http://schemas.microsoft.com/office/drawing/2014/main" id="{39505DF3-A34C-48B5-B467-3461E0B016D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Smiley Face 33">
                  <a:extLst>
                    <a:ext uri="{FF2B5EF4-FFF2-40B4-BE49-F238E27FC236}">
                      <a16:creationId xmlns:a16="http://schemas.microsoft.com/office/drawing/2014/main" id="{61DC8ACD-3F92-4758-A166-CD9D4870FED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Smiley Face 34">
                  <a:extLst>
                    <a:ext uri="{FF2B5EF4-FFF2-40B4-BE49-F238E27FC236}">
                      <a16:creationId xmlns:a16="http://schemas.microsoft.com/office/drawing/2014/main" id="{064CDEBF-9EF6-44E9-B17E-28993D85FE99}"/>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Smiley Face 35">
                  <a:extLst>
                    <a:ext uri="{FF2B5EF4-FFF2-40B4-BE49-F238E27FC236}">
                      <a16:creationId xmlns:a16="http://schemas.microsoft.com/office/drawing/2014/main" id="{1E418CDE-E941-4E02-83C5-7E409AC0FBF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Smiley Face 36">
                  <a:extLst>
                    <a:ext uri="{FF2B5EF4-FFF2-40B4-BE49-F238E27FC236}">
                      <a16:creationId xmlns:a16="http://schemas.microsoft.com/office/drawing/2014/main" id="{CB053065-C7F1-4826-B87A-6F17260D314B}"/>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Smiley Face 37">
                  <a:extLst>
                    <a:ext uri="{FF2B5EF4-FFF2-40B4-BE49-F238E27FC236}">
                      <a16:creationId xmlns:a16="http://schemas.microsoft.com/office/drawing/2014/main" id="{88885AAB-C5AF-4919-9E43-73D6E7BC00A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Smiley Face 38">
                  <a:extLst>
                    <a:ext uri="{FF2B5EF4-FFF2-40B4-BE49-F238E27FC236}">
                      <a16:creationId xmlns:a16="http://schemas.microsoft.com/office/drawing/2014/main" id="{D88EFD1C-6A6C-4EC8-8B42-F9BD08757AC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 name="Group 39">
                <a:extLst>
                  <a:ext uri="{FF2B5EF4-FFF2-40B4-BE49-F238E27FC236}">
                    <a16:creationId xmlns:a16="http://schemas.microsoft.com/office/drawing/2014/main" id="{30A59633-121E-4408-A5F7-673C5426CE86}"/>
                  </a:ext>
                </a:extLst>
              </p:cNvPr>
              <p:cNvGrpSpPr/>
              <p:nvPr/>
            </p:nvGrpSpPr>
            <p:grpSpPr>
              <a:xfrm>
                <a:off x="4524464" y="151002"/>
                <a:ext cx="662730" cy="6539217"/>
                <a:chOff x="2090257" y="151002"/>
                <a:chExt cx="662730" cy="6539217"/>
              </a:xfrm>
              <a:grpFill/>
            </p:grpSpPr>
            <p:sp>
              <p:nvSpPr>
                <p:cNvPr id="41" name="Smiley Face 40">
                  <a:extLst>
                    <a:ext uri="{FF2B5EF4-FFF2-40B4-BE49-F238E27FC236}">
                      <a16:creationId xmlns:a16="http://schemas.microsoft.com/office/drawing/2014/main" id="{F21A335A-A7A9-4A11-971C-86033E9722E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Smiley Face 41">
                  <a:extLst>
                    <a:ext uri="{FF2B5EF4-FFF2-40B4-BE49-F238E27FC236}">
                      <a16:creationId xmlns:a16="http://schemas.microsoft.com/office/drawing/2014/main" id="{BE84A781-3808-45E5-83C6-A77CF3E9088A}"/>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Smiley Face 42">
                  <a:extLst>
                    <a:ext uri="{FF2B5EF4-FFF2-40B4-BE49-F238E27FC236}">
                      <a16:creationId xmlns:a16="http://schemas.microsoft.com/office/drawing/2014/main" id="{53362572-D469-4BCA-B6D8-E6B44B45C0F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Smiley Face 43">
                  <a:extLst>
                    <a:ext uri="{FF2B5EF4-FFF2-40B4-BE49-F238E27FC236}">
                      <a16:creationId xmlns:a16="http://schemas.microsoft.com/office/drawing/2014/main" id="{C1E12FDE-C601-449B-95B6-426AA3155319}"/>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Smiley Face 44">
                  <a:extLst>
                    <a:ext uri="{FF2B5EF4-FFF2-40B4-BE49-F238E27FC236}">
                      <a16:creationId xmlns:a16="http://schemas.microsoft.com/office/drawing/2014/main" id="{AD50D3DC-7B16-4C44-8589-8744A8A9DF1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Smiley Face 45">
                  <a:extLst>
                    <a:ext uri="{FF2B5EF4-FFF2-40B4-BE49-F238E27FC236}">
                      <a16:creationId xmlns:a16="http://schemas.microsoft.com/office/drawing/2014/main" id="{EB2B0288-E3AB-4B0E-87F3-20DD8E64FA1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Smiley Face 46">
                  <a:extLst>
                    <a:ext uri="{FF2B5EF4-FFF2-40B4-BE49-F238E27FC236}">
                      <a16:creationId xmlns:a16="http://schemas.microsoft.com/office/drawing/2014/main" id="{EC2ACFA4-31B2-467D-9147-DE1A9286D50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Smiley Face 47">
                  <a:extLst>
                    <a:ext uri="{FF2B5EF4-FFF2-40B4-BE49-F238E27FC236}">
                      <a16:creationId xmlns:a16="http://schemas.microsoft.com/office/drawing/2014/main" id="{FF6959F1-9996-4E64-84CA-5F125CCFB600}"/>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Smiley Face 48">
                  <a:extLst>
                    <a:ext uri="{FF2B5EF4-FFF2-40B4-BE49-F238E27FC236}">
                      <a16:creationId xmlns:a16="http://schemas.microsoft.com/office/drawing/2014/main" id="{7A494492-BFE1-4AF1-B1C2-7C39F3CCD51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Smiley Face 49">
                  <a:extLst>
                    <a:ext uri="{FF2B5EF4-FFF2-40B4-BE49-F238E27FC236}">
                      <a16:creationId xmlns:a16="http://schemas.microsoft.com/office/drawing/2014/main" id="{2935CDE2-4E08-42D0-9DFA-6ECC907D0F0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id="{A2E4CC97-C785-4C20-9B00-A857B5B176DF}"/>
                  </a:ext>
                </a:extLst>
              </p:cNvPr>
              <p:cNvGrpSpPr/>
              <p:nvPr/>
            </p:nvGrpSpPr>
            <p:grpSpPr>
              <a:xfrm>
                <a:off x="5187194" y="151002"/>
                <a:ext cx="662730" cy="6539217"/>
                <a:chOff x="2090257" y="151002"/>
                <a:chExt cx="662730" cy="6539217"/>
              </a:xfrm>
              <a:grpFill/>
            </p:grpSpPr>
            <p:sp>
              <p:nvSpPr>
                <p:cNvPr id="52" name="Smiley Face 51">
                  <a:extLst>
                    <a:ext uri="{FF2B5EF4-FFF2-40B4-BE49-F238E27FC236}">
                      <a16:creationId xmlns:a16="http://schemas.microsoft.com/office/drawing/2014/main" id="{DEEF11DA-E759-4276-9094-BB11D0034DE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Smiley Face 52">
                  <a:extLst>
                    <a:ext uri="{FF2B5EF4-FFF2-40B4-BE49-F238E27FC236}">
                      <a16:creationId xmlns:a16="http://schemas.microsoft.com/office/drawing/2014/main" id="{AE626D30-5A12-4491-BBB1-D27CD23A71F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Smiley Face 53">
                  <a:extLst>
                    <a:ext uri="{FF2B5EF4-FFF2-40B4-BE49-F238E27FC236}">
                      <a16:creationId xmlns:a16="http://schemas.microsoft.com/office/drawing/2014/main" id="{5906A032-DEE0-47B4-949E-56B8EC04810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Smiley Face 54">
                  <a:extLst>
                    <a:ext uri="{FF2B5EF4-FFF2-40B4-BE49-F238E27FC236}">
                      <a16:creationId xmlns:a16="http://schemas.microsoft.com/office/drawing/2014/main" id="{9A5AA2CF-6215-41C2-87F9-2AB2CFA3BE5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miley Face 55">
                  <a:extLst>
                    <a:ext uri="{FF2B5EF4-FFF2-40B4-BE49-F238E27FC236}">
                      <a16:creationId xmlns:a16="http://schemas.microsoft.com/office/drawing/2014/main" id="{F7546FCC-6252-4D4D-BBC8-A43E3D7C7F8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Smiley Face 56">
                  <a:extLst>
                    <a:ext uri="{FF2B5EF4-FFF2-40B4-BE49-F238E27FC236}">
                      <a16:creationId xmlns:a16="http://schemas.microsoft.com/office/drawing/2014/main" id="{E7C80A29-E5C7-488D-BDCA-3F3F1F4DC1E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Smiley Face 57">
                  <a:extLst>
                    <a:ext uri="{FF2B5EF4-FFF2-40B4-BE49-F238E27FC236}">
                      <a16:creationId xmlns:a16="http://schemas.microsoft.com/office/drawing/2014/main" id="{74F7DCE1-3F97-487F-91C2-66929C0C6CC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Smiley Face 58">
                  <a:extLst>
                    <a:ext uri="{FF2B5EF4-FFF2-40B4-BE49-F238E27FC236}">
                      <a16:creationId xmlns:a16="http://schemas.microsoft.com/office/drawing/2014/main" id="{E1F4321C-3E8E-47C5-A3BA-795018B801DC}"/>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Smiley Face 59">
                  <a:extLst>
                    <a:ext uri="{FF2B5EF4-FFF2-40B4-BE49-F238E27FC236}">
                      <a16:creationId xmlns:a16="http://schemas.microsoft.com/office/drawing/2014/main" id="{9E1E9DCC-4BFA-423F-BCFD-71301B518CB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Smiley Face 60">
                  <a:extLst>
                    <a:ext uri="{FF2B5EF4-FFF2-40B4-BE49-F238E27FC236}">
                      <a16:creationId xmlns:a16="http://schemas.microsoft.com/office/drawing/2014/main" id="{8C7E4361-80DE-4A67-8C26-E9E77BF360B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63" name="Group 62">
              <a:extLst>
                <a:ext uri="{FF2B5EF4-FFF2-40B4-BE49-F238E27FC236}">
                  <a16:creationId xmlns:a16="http://schemas.microsoft.com/office/drawing/2014/main" id="{140F3FF4-F83C-4F7B-8DB7-C43CC40EA1B0}"/>
                </a:ext>
              </a:extLst>
            </p:cNvPr>
            <p:cNvGrpSpPr/>
            <p:nvPr/>
          </p:nvGrpSpPr>
          <p:grpSpPr>
            <a:xfrm>
              <a:off x="5849924" y="148906"/>
              <a:ext cx="3336018" cy="6541313"/>
              <a:chOff x="2513906" y="151002"/>
              <a:chExt cx="3336018" cy="6541313"/>
            </a:xfrm>
            <a:grpFill/>
          </p:grpSpPr>
          <p:grpSp>
            <p:nvGrpSpPr>
              <p:cNvPr id="64" name="Group 63">
                <a:extLst>
                  <a:ext uri="{FF2B5EF4-FFF2-40B4-BE49-F238E27FC236}">
                    <a16:creationId xmlns:a16="http://schemas.microsoft.com/office/drawing/2014/main" id="{7ED04FB4-6F00-42E0-8B37-798AC55CC364}"/>
                  </a:ext>
                </a:extLst>
              </p:cNvPr>
              <p:cNvGrpSpPr/>
              <p:nvPr/>
            </p:nvGrpSpPr>
            <p:grpSpPr>
              <a:xfrm>
                <a:off x="3861734" y="151002"/>
                <a:ext cx="662730" cy="6539217"/>
                <a:chOff x="2090257" y="151002"/>
                <a:chExt cx="662730" cy="6539217"/>
              </a:xfrm>
              <a:grpFill/>
            </p:grpSpPr>
            <p:sp>
              <p:nvSpPr>
                <p:cNvPr id="109" name="Smiley Face 108">
                  <a:extLst>
                    <a:ext uri="{FF2B5EF4-FFF2-40B4-BE49-F238E27FC236}">
                      <a16:creationId xmlns:a16="http://schemas.microsoft.com/office/drawing/2014/main" id="{E87BB0B7-82E7-4199-A0B6-87C373EBB43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Smiley Face 109">
                  <a:extLst>
                    <a:ext uri="{FF2B5EF4-FFF2-40B4-BE49-F238E27FC236}">
                      <a16:creationId xmlns:a16="http://schemas.microsoft.com/office/drawing/2014/main" id="{C0A19C44-1057-4040-A3D8-B48B248E406D}"/>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Smiley Face 110">
                  <a:extLst>
                    <a:ext uri="{FF2B5EF4-FFF2-40B4-BE49-F238E27FC236}">
                      <a16:creationId xmlns:a16="http://schemas.microsoft.com/office/drawing/2014/main" id="{1FA5B89D-075F-4773-B049-521525282526}"/>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Smiley Face 111">
                  <a:extLst>
                    <a:ext uri="{FF2B5EF4-FFF2-40B4-BE49-F238E27FC236}">
                      <a16:creationId xmlns:a16="http://schemas.microsoft.com/office/drawing/2014/main" id="{0C8379DE-2438-44EF-AE03-11A053ECFBA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Smiley Face 112">
                  <a:extLst>
                    <a:ext uri="{FF2B5EF4-FFF2-40B4-BE49-F238E27FC236}">
                      <a16:creationId xmlns:a16="http://schemas.microsoft.com/office/drawing/2014/main" id="{BEDDD4B7-05D8-43F9-B654-C03695289B08}"/>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Smiley Face 113">
                  <a:extLst>
                    <a:ext uri="{FF2B5EF4-FFF2-40B4-BE49-F238E27FC236}">
                      <a16:creationId xmlns:a16="http://schemas.microsoft.com/office/drawing/2014/main" id="{1975909F-55EF-49B2-ADA0-514F1B014D0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Smiley Face 114">
                  <a:extLst>
                    <a:ext uri="{FF2B5EF4-FFF2-40B4-BE49-F238E27FC236}">
                      <a16:creationId xmlns:a16="http://schemas.microsoft.com/office/drawing/2014/main" id="{F8F72A4F-0F67-4D76-8E15-12C491291C4D}"/>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Smiley Face 115">
                  <a:extLst>
                    <a:ext uri="{FF2B5EF4-FFF2-40B4-BE49-F238E27FC236}">
                      <a16:creationId xmlns:a16="http://schemas.microsoft.com/office/drawing/2014/main" id="{7C348F91-2257-4B59-B4DC-E0878A7AA3A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Smiley Face 116">
                  <a:extLst>
                    <a:ext uri="{FF2B5EF4-FFF2-40B4-BE49-F238E27FC236}">
                      <a16:creationId xmlns:a16="http://schemas.microsoft.com/office/drawing/2014/main" id="{0B7C7896-1F93-4777-A001-942F16915D57}"/>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Smiley Face 117">
                  <a:extLst>
                    <a:ext uri="{FF2B5EF4-FFF2-40B4-BE49-F238E27FC236}">
                      <a16:creationId xmlns:a16="http://schemas.microsoft.com/office/drawing/2014/main" id="{A6EDB532-794A-4D08-834B-767CED27C77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5" name="Group 64">
                <a:extLst>
                  <a:ext uri="{FF2B5EF4-FFF2-40B4-BE49-F238E27FC236}">
                    <a16:creationId xmlns:a16="http://schemas.microsoft.com/office/drawing/2014/main" id="{DB3B7360-11F7-4200-B08E-0A6829D024F2}"/>
                  </a:ext>
                </a:extLst>
              </p:cNvPr>
              <p:cNvGrpSpPr/>
              <p:nvPr/>
            </p:nvGrpSpPr>
            <p:grpSpPr>
              <a:xfrm>
                <a:off x="3187820" y="151002"/>
                <a:ext cx="662730" cy="6539217"/>
                <a:chOff x="2090257" y="151002"/>
                <a:chExt cx="662730" cy="6539217"/>
              </a:xfrm>
              <a:grpFill/>
            </p:grpSpPr>
            <p:sp>
              <p:nvSpPr>
                <p:cNvPr id="99" name="Smiley Face 98">
                  <a:extLst>
                    <a:ext uri="{FF2B5EF4-FFF2-40B4-BE49-F238E27FC236}">
                      <a16:creationId xmlns:a16="http://schemas.microsoft.com/office/drawing/2014/main" id="{5405A3F5-EC49-4034-ACE0-5D687B3E12B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Smiley Face 99">
                  <a:extLst>
                    <a:ext uri="{FF2B5EF4-FFF2-40B4-BE49-F238E27FC236}">
                      <a16:creationId xmlns:a16="http://schemas.microsoft.com/office/drawing/2014/main" id="{09B32CD7-D356-4AF6-8731-3F731B35622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Smiley Face 100">
                  <a:extLst>
                    <a:ext uri="{FF2B5EF4-FFF2-40B4-BE49-F238E27FC236}">
                      <a16:creationId xmlns:a16="http://schemas.microsoft.com/office/drawing/2014/main" id="{795FEE27-4585-4B79-8EB4-637B2558A7F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Smiley Face 101">
                  <a:extLst>
                    <a:ext uri="{FF2B5EF4-FFF2-40B4-BE49-F238E27FC236}">
                      <a16:creationId xmlns:a16="http://schemas.microsoft.com/office/drawing/2014/main" id="{42FC3AB4-7016-473D-A5AD-E2DA5052D3E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Smiley Face 102">
                  <a:extLst>
                    <a:ext uri="{FF2B5EF4-FFF2-40B4-BE49-F238E27FC236}">
                      <a16:creationId xmlns:a16="http://schemas.microsoft.com/office/drawing/2014/main" id="{EB7F7D48-FF52-4D8B-A1FD-4187BF577C2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Smiley Face 103">
                  <a:extLst>
                    <a:ext uri="{FF2B5EF4-FFF2-40B4-BE49-F238E27FC236}">
                      <a16:creationId xmlns:a16="http://schemas.microsoft.com/office/drawing/2014/main" id="{4766459B-84BC-4BAD-B473-56723AFC8E3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Smiley Face 104">
                  <a:extLst>
                    <a:ext uri="{FF2B5EF4-FFF2-40B4-BE49-F238E27FC236}">
                      <a16:creationId xmlns:a16="http://schemas.microsoft.com/office/drawing/2014/main" id="{24EDD4A9-8F6C-4279-B205-B42D8BDC452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Smiley Face 105">
                  <a:extLst>
                    <a:ext uri="{FF2B5EF4-FFF2-40B4-BE49-F238E27FC236}">
                      <a16:creationId xmlns:a16="http://schemas.microsoft.com/office/drawing/2014/main" id="{5FD244B9-9993-4F78-A6E2-82800FAFA52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Smiley Face 106">
                  <a:extLst>
                    <a:ext uri="{FF2B5EF4-FFF2-40B4-BE49-F238E27FC236}">
                      <a16:creationId xmlns:a16="http://schemas.microsoft.com/office/drawing/2014/main" id="{5085AB72-A2EF-4A74-A1FC-73A5CD441694}"/>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Smiley Face 107">
                  <a:extLst>
                    <a:ext uri="{FF2B5EF4-FFF2-40B4-BE49-F238E27FC236}">
                      <a16:creationId xmlns:a16="http://schemas.microsoft.com/office/drawing/2014/main" id="{BB40D8B2-66DC-4A6B-96D2-9DCEC00FB42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6" name="Group 65">
                <a:extLst>
                  <a:ext uri="{FF2B5EF4-FFF2-40B4-BE49-F238E27FC236}">
                    <a16:creationId xmlns:a16="http://schemas.microsoft.com/office/drawing/2014/main" id="{6C523786-67EC-402B-9EE3-63DC4824E0D3}"/>
                  </a:ext>
                </a:extLst>
              </p:cNvPr>
              <p:cNvGrpSpPr/>
              <p:nvPr/>
            </p:nvGrpSpPr>
            <p:grpSpPr>
              <a:xfrm>
                <a:off x="2513906" y="153098"/>
                <a:ext cx="662730" cy="6539217"/>
                <a:chOff x="2090257" y="151002"/>
                <a:chExt cx="662730" cy="6539217"/>
              </a:xfrm>
              <a:grpFill/>
            </p:grpSpPr>
            <p:sp>
              <p:nvSpPr>
                <p:cNvPr id="89" name="Smiley Face 88">
                  <a:extLst>
                    <a:ext uri="{FF2B5EF4-FFF2-40B4-BE49-F238E27FC236}">
                      <a16:creationId xmlns:a16="http://schemas.microsoft.com/office/drawing/2014/main" id="{4CD4B344-FF26-48EF-968C-60459E9123EA}"/>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Smiley Face 89">
                  <a:extLst>
                    <a:ext uri="{FF2B5EF4-FFF2-40B4-BE49-F238E27FC236}">
                      <a16:creationId xmlns:a16="http://schemas.microsoft.com/office/drawing/2014/main" id="{844C3304-ED23-4D6E-B03F-1DD6744D9B6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Smiley Face 90">
                  <a:extLst>
                    <a:ext uri="{FF2B5EF4-FFF2-40B4-BE49-F238E27FC236}">
                      <a16:creationId xmlns:a16="http://schemas.microsoft.com/office/drawing/2014/main" id="{907742F0-38F0-4C58-9ED0-080BA44CAB9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Smiley Face 91">
                  <a:extLst>
                    <a:ext uri="{FF2B5EF4-FFF2-40B4-BE49-F238E27FC236}">
                      <a16:creationId xmlns:a16="http://schemas.microsoft.com/office/drawing/2014/main" id="{9AA7CA71-05CE-4D49-8606-5BB4F7B332C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Smiley Face 92">
                  <a:extLst>
                    <a:ext uri="{FF2B5EF4-FFF2-40B4-BE49-F238E27FC236}">
                      <a16:creationId xmlns:a16="http://schemas.microsoft.com/office/drawing/2014/main" id="{6A02D5D0-5EB3-4582-9872-311CCD05312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Smiley Face 93">
                  <a:extLst>
                    <a:ext uri="{FF2B5EF4-FFF2-40B4-BE49-F238E27FC236}">
                      <a16:creationId xmlns:a16="http://schemas.microsoft.com/office/drawing/2014/main" id="{155020FB-37DC-4533-A0DF-C3813CBEF96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Smiley Face 94">
                  <a:extLst>
                    <a:ext uri="{FF2B5EF4-FFF2-40B4-BE49-F238E27FC236}">
                      <a16:creationId xmlns:a16="http://schemas.microsoft.com/office/drawing/2014/main" id="{1133955C-1B4D-4F96-8BDA-BD35BFE57CE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Smiley Face 95">
                  <a:extLst>
                    <a:ext uri="{FF2B5EF4-FFF2-40B4-BE49-F238E27FC236}">
                      <a16:creationId xmlns:a16="http://schemas.microsoft.com/office/drawing/2014/main" id="{223BFC68-9292-42F0-A102-CEC99F7FC04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Smiley Face 96">
                  <a:extLst>
                    <a:ext uri="{FF2B5EF4-FFF2-40B4-BE49-F238E27FC236}">
                      <a16:creationId xmlns:a16="http://schemas.microsoft.com/office/drawing/2014/main" id="{BF88AA32-9ADF-425E-BA59-82312EF2966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Smiley Face 97">
                  <a:extLst>
                    <a:ext uri="{FF2B5EF4-FFF2-40B4-BE49-F238E27FC236}">
                      <a16:creationId xmlns:a16="http://schemas.microsoft.com/office/drawing/2014/main" id="{F9DA3C25-3DF4-4E49-88EB-9D1BE5651F7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7" name="Group 66">
                <a:extLst>
                  <a:ext uri="{FF2B5EF4-FFF2-40B4-BE49-F238E27FC236}">
                    <a16:creationId xmlns:a16="http://schemas.microsoft.com/office/drawing/2014/main" id="{36BB8D11-57ED-4DE4-BF9A-5DFE91F92690}"/>
                  </a:ext>
                </a:extLst>
              </p:cNvPr>
              <p:cNvGrpSpPr/>
              <p:nvPr/>
            </p:nvGrpSpPr>
            <p:grpSpPr>
              <a:xfrm>
                <a:off x="4524464" y="151002"/>
                <a:ext cx="662730" cy="6539217"/>
                <a:chOff x="2090257" y="151002"/>
                <a:chExt cx="662730" cy="6539217"/>
              </a:xfrm>
              <a:grpFill/>
            </p:grpSpPr>
            <p:sp>
              <p:nvSpPr>
                <p:cNvPr id="79" name="Smiley Face 78">
                  <a:extLst>
                    <a:ext uri="{FF2B5EF4-FFF2-40B4-BE49-F238E27FC236}">
                      <a16:creationId xmlns:a16="http://schemas.microsoft.com/office/drawing/2014/main" id="{D5E9DB20-D0AF-4898-B7CF-10734969E259}"/>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Smiley Face 79">
                  <a:extLst>
                    <a:ext uri="{FF2B5EF4-FFF2-40B4-BE49-F238E27FC236}">
                      <a16:creationId xmlns:a16="http://schemas.microsoft.com/office/drawing/2014/main" id="{CF127698-D3DB-4636-92C4-3F283CCB1CE8}"/>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Smiley Face 80">
                  <a:extLst>
                    <a:ext uri="{FF2B5EF4-FFF2-40B4-BE49-F238E27FC236}">
                      <a16:creationId xmlns:a16="http://schemas.microsoft.com/office/drawing/2014/main" id="{62258BDD-66E3-489B-A58A-E601A856707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Smiley Face 81">
                  <a:extLst>
                    <a:ext uri="{FF2B5EF4-FFF2-40B4-BE49-F238E27FC236}">
                      <a16:creationId xmlns:a16="http://schemas.microsoft.com/office/drawing/2014/main" id="{1B98E3E6-C855-4D79-9C60-C552070190D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Smiley Face 82">
                  <a:extLst>
                    <a:ext uri="{FF2B5EF4-FFF2-40B4-BE49-F238E27FC236}">
                      <a16:creationId xmlns:a16="http://schemas.microsoft.com/office/drawing/2014/main" id="{77CBBA96-0052-47D0-9F05-068805037AF5}"/>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Smiley Face 83">
                  <a:extLst>
                    <a:ext uri="{FF2B5EF4-FFF2-40B4-BE49-F238E27FC236}">
                      <a16:creationId xmlns:a16="http://schemas.microsoft.com/office/drawing/2014/main" id="{E692BDF4-4D4B-4B78-B1BD-DD2E9FEDBFDA}"/>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Smiley Face 84">
                  <a:extLst>
                    <a:ext uri="{FF2B5EF4-FFF2-40B4-BE49-F238E27FC236}">
                      <a16:creationId xmlns:a16="http://schemas.microsoft.com/office/drawing/2014/main" id="{B984F83B-6952-4E98-97AD-A79191C9B84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Smiley Face 85">
                  <a:extLst>
                    <a:ext uri="{FF2B5EF4-FFF2-40B4-BE49-F238E27FC236}">
                      <a16:creationId xmlns:a16="http://schemas.microsoft.com/office/drawing/2014/main" id="{D564EBF0-3118-495C-9462-33D16883ED87}"/>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Smiley Face 86">
                  <a:extLst>
                    <a:ext uri="{FF2B5EF4-FFF2-40B4-BE49-F238E27FC236}">
                      <a16:creationId xmlns:a16="http://schemas.microsoft.com/office/drawing/2014/main" id="{73EAFA67-9009-4EAB-BB79-CF0BD1BD46D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Smiley Face 87">
                  <a:extLst>
                    <a:ext uri="{FF2B5EF4-FFF2-40B4-BE49-F238E27FC236}">
                      <a16:creationId xmlns:a16="http://schemas.microsoft.com/office/drawing/2014/main" id="{DFF8E9F8-8B19-4C74-81E1-C250CCDF474E}"/>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8" name="Group 67">
                <a:extLst>
                  <a:ext uri="{FF2B5EF4-FFF2-40B4-BE49-F238E27FC236}">
                    <a16:creationId xmlns:a16="http://schemas.microsoft.com/office/drawing/2014/main" id="{D2F5B29D-E5D7-44BC-8C22-ED8CCFD70A3E}"/>
                  </a:ext>
                </a:extLst>
              </p:cNvPr>
              <p:cNvGrpSpPr/>
              <p:nvPr/>
            </p:nvGrpSpPr>
            <p:grpSpPr>
              <a:xfrm>
                <a:off x="5187194" y="151002"/>
                <a:ext cx="662730" cy="6539217"/>
                <a:chOff x="2090257" y="151002"/>
                <a:chExt cx="662730" cy="6539217"/>
              </a:xfrm>
              <a:grpFill/>
            </p:grpSpPr>
            <p:sp>
              <p:nvSpPr>
                <p:cNvPr id="69" name="Smiley Face 68">
                  <a:extLst>
                    <a:ext uri="{FF2B5EF4-FFF2-40B4-BE49-F238E27FC236}">
                      <a16:creationId xmlns:a16="http://schemas.microsoft.com/office/drawing/2014/main" id="{AC6C5C7B-96E5-4F88-AF78-6D2EE1D846D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Smiley Face 69">
                  <a:extLst>
                    <a:ext uri="{FF2B5EF4-FFF2-40B4-BE49-F238E27FC236}">
                      <a16:creationId xmlns:a16="http://schemas.microsoft.com/office/drawing/2014/main" id="{1496016D-7693-468E-80F4-8EEDCBC0011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Smiley Face 70">
                  <a:extLst>
                    <a:ext uri="{FF2B5EF4-FFF2-40B4-BE49-F238E27FC236}">
                      <a16:creationId xmlns:a16="http://schemas.microsoft.com/office/drawing/2014/main" id="{03BB7575-7A03-4D64-BD06-521DCDB1A3B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Smiley Face 71">
                  <a:extLst>
                    <a:ext uri="{FF2B5EF4-FFF2-40B4-BE49-F238E27FC236}">
                      <a16:creationId xmlns:a16="http://schemas.microsoft.com/office/drawing/2014/main" id="{31854998-C1C4-4A83-8ACF-0795CA22AAC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Smiley Face 72">
                  <a:extLst>
                    <a:ext uri="{FF2B5EF4-FFF2-40B4-BE49-F238E27FC236}">
                      <a16:creationId xmlns:a16="http://schemas.microsoft.com/office/drawing/2014/main" id="{32301AB7-AA0B-42F7-A9EB-C0184615500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Smiley Face 73">
                  <a:extLst>
                    <a:ext uri="{FF2B5EF4-FFF2-40B4-BE49-F238E27FC236}">
                      <a16:creationId xmlns:a16="http://schemas.microsoft.com/office/drawing/2014/main" id="{5CF31BB1-908C-4E96-82FC-30887738759B}"/>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Smiley Face 74">
                  <a:extLst>
                    <a:ext uri="{FF2B5EF4-FFF2-40B4-BE49-F238E27FC236}">
                      <a16:creationId xmlns:a16="http://schemas.microsoft.com/office/drawing/2014/main" id="{E2EF4286-532A-46A3-BE12-8C4550B5330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Smiley Face 75">
                  <a:extLst>
                    <a:ext uri="{FF2B5EF4-FFF2-40B4-BE49-F238E27FC236}">
                      <a16:creationId xmlns:a16="http://schemas.microsoft.com/office/drawing/2014/main" id="{B7FFAD3E-D68F-4A63-99A7-5AE5CD1FBF1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Smiley Face 76">
                  <a:extLst>
                    <a:ext uri="{FF2B5EF4-FFF2-40B4-BE49-F238E27FC236}">
                      <a16:creationId xmlns:a16="http://schemas.microsoft.com/office/drawing/2014/main" id="{EA0312E8-0199-4731-B850-95A61E467B9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Smiley Face 77">
                  <a:extLst>
                    <a:ext uri="{FF2B5EF4-FFF2-40B4-BE49-F238E27FC236}">
                      <a16:creationId xmlns:a16="http://schemas.microsoft.com/office/drawing/2014/main" id="{F8325C1D-81FA-445A-9599-D47459464DB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cxnSp>
        <p:nvCxnSpPr>
          <p:cNvPr id="3" name="Straight Arrow Connector 2">
            <a:extLst>
              <a:ext uri="{FF2B5EF4-FFF2-40B4-BE49-F238E27FC236}">
                <a16:creationId xmlns:a16="http://schemas.microsoft.com/office/drawing/2014/main" id="{D15FE93C-D6BD-434E-A43B-4E290F1F1592}"/>
              </a:ext>
            </a:extLst>
          </p:cNvPr>
          <p:cNvCxnSpPr>
            <a:cxnSpLocks/>
          </p:cNvCxnSpPr>
          <p:nvPr/>
        </p:nvCxnSpPr>
        <p:spPr>
          <a:xfrm flipH="1" flipV="1">
            <a:off x="4164807" y="1216739"/>
            <a:ext cx="15307" cy="3694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2E78045-1F61-4C3A-B3C0-F5A45E64732C}"/>
              </a:ext>
            </a:extLst>
          </p:cNvPr>
          <p:cNvCxnSpPr>
            <a:cxnSpLocks/>
            <a:stCxn id="8" idx="7"/>
          </p:cNvCxnSpPr>
          <p:nvPr/>
        </p:nvCxnSpPr>
        <p:spPr>
          <a:xfrm flipV="1">
            <a:off x="4427409" y="1230444"/>
            <a:ext cx="303073" cy="3154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6AB3B74A-609C-4132-AF30-6CCC75405219}"/>
              </a:ext>
            </a:extLst>
          </p:cNvPr>
          <p:cNvCxnSpPr>
            <a:cxnSpLocks/>
          </p:cNvCxnSpPr>
          <p:nvPr/>
        </p:nvCxnSpPr>
        <p:spPr>
          <a:xfrm>
            <a:off x="4404049" y="1763486"/>
            <a:ext cx="326433" cy="16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062EEBD8-16BF-467B-AA6E-C76406C7DFE6}"/>
              </a:ext>
            </a:extLst>
          </p:cNvPr>
          <p:cNvCxnSpPr>
            <a:cxnSpLocks/>
          </p:cNvCxnSpPr>
          <p:nvPr/>
        </p:nvCxnSpPr>
        <p:spPr>
          <a:xfrm flipH="1">
            <a:off x="3640388" y="1763486"/>
            <a:ext cx="3904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F3AF3E4E-32C8-4721-9458-D3ED449247F6}"/>
              </a:ext>
            </a:extLst>
          </p:cNvPr>
          <p:cNvCxnSpPr>
            <a:cxnSpLocks/>
          </p:cNvCxnSpPr>
          <p:nvPr/>
        </p:nvCxnSpPr>
        <p:spPr>
          <a:xfrm flipH="1">
            <a:off x="3655716" y="1884784"/>
            <a:ext cx="431092" cy="423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A1A1302D-1958-48D3-8108-1D317923ACD5}"/>
              </a:ext>
            </a:extLst>
          </p:cNvPr>
          <p:cNvCxnSpPr>
            <a:cxnSpLocks/>
          </p:cNvCxnSpPr>
          <p:nvPr/>
        </p:nvCxnSpPr>
        <p:spPr>
          <a:xfrm>
            <a:off x="4180114" y="1894114"/>
            <a:ext cx="12985" cy="420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4BFAFE6E-F22C-4553-AC67-420F75EFB8E3}"/>
              </a:ext>
            </a:extLst>
          </p:cNvPr>
          <p:cNvCxnSpPr>
            <a:cxnSpLocks/>
            <a:stCxn id="8" idx="1"/>
          </p:cNvCxnSpPr>
          <p:nvPr/>
        </p:nvCxnSpPr>
        <p:spPr>
          <a:xfrm flipH="1" flipV="1">
            <a:off x="3640388" y="1216739"/>
            <a:ext cx="318401" cy="329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1457DCCF-FEDA-4B07-B1B8-D3F3F3AB117F}"/>
              </a:ext>
            </a:extLst>
          </p:cNvPr>
          <p:cNvCxnSpPr>
            <a:cxnSpLocks/>
          </p:cNvCxnSpPr>
          <p:nvPr/>
        </p:nvCxnSpPr>
        <p:spPr>
          <a:xfrm>
            <a:off x="4310743" y="1884784"/>
            <a:ext cx="382173" cy="430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4" name="TextBox 123">
            <a:extLst>
              <a:ext uri="{FF2B5EF4-FFF2-40B4-BE49-F238E27FC236}">
                <a16:creationId xmlns:a16="http://schemas.microsoft.com/office/drawing/2014/main" id="{718C629C-810E-4B42-9F20-C403EFB3E11C}"/>
              </a:ext>
            </a:extLst>
          </p:cNvPr>
          <p:cNvSpPr txBox="1"/>
          <p:nvPr/>
        </p:nvSpPr>
        <p:spPr>
          <a:xfrm>
            <a:off x="9372600" y="266669"/>
            <a:ext cx="2368295" cy="646331"/>
          </a:xfrm>
          <a:prstGeom prst="rect">
            <a:avLst/>
          </a:prstGeom>
          <a:solidFill>
            <a:schemeClr val="bg1"/>
          </a:solidFill>
          <a:ln w="25400">
            <a:noFill/>
          </a:ln>
        </p:spPr>
        <p:txBody>
          <a:bodyPr wrap="square" rtlCol="0">
            <a:spAutoFit/>
          </a:bodyPr>
          <a:lstStyle/>
          <a:p>
            <a:r>
              <a:rPr lang="en-GB" b="1" dirty="0">
                <a:solidFill>
                  <a:srgbClr val="7030A0"/>
                </a:solidFill>
                <a:latin typeface="Verdana" panose="020B0604030504040204" pitchFamily="34" charset="0"/>
                <a:ea typeface="Verdana" panose="020B0604030504040204" pitchFamily="34" charset="0"/>
              </a:rPr>
              <a:t>Vaccines</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protect us from pathogens</a:t>
            </a:r>
          </a:p>
        </p:txBody>
      </p:sp>
      <p:sp>
        <p:nvSpPr>
          <p:cNvPr id="128" name="TextBox 127">
            <a:extLst>
              <a:ext uri="{FF2B5EF4-FFF2-40B4-BE49-F238E27FC236}">
                <a16:creationId xmlns:a16="http://schemas.microsoft.com/office/drawing/2014/main" id="{ECABBBF1-97BF-4863-97D5-868592B875FC}"/>
              </a:ext>
            </a:extLst>
          </p:cNvPr>
          <p:cNvSpPr txBox="1"/>
          <p:nvPr/>
        </p:nvSpPr>
        <p:spPr>
          <a:xfrm>
            <a:off x="9372600" y="1976286"/>
            <a:ext cx="2487168" cy="1754326"/>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Expose the </a:t>
            </a:r>
            <a:r>
              <a:rPr lang="en-GB" b="1" dirty="0">
                <a:solidFill>
                  <a:srgbClr val="0070C0"/>
                </a:solidFill>
                <a:latin typeface="Verdana" panose="020B0604030504040204" pitchFamily="34" charset="0"/>
                <a:ea typeface="Verdana" panose="020B0604030504040204" pitchFamily="34" charset="0"/>
              </a:rPr>
              <a:t>immune system</a:t>
            </a:r>
            <a:r>
              <a:rPr lang="en-GB" b="1" dirty="0">
                <a:solidFill>
                  <a:srgbClr val="213763"/>
                </a:solidFill>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to </a:t>
            </a:r>
            <a:r>
              <a:rPr lang="en-GB" b="1" dirty="0">
                <a:solidFill>
                  <a:srgbClr val="FF0000"/>
                </a:solidFill>
                <a:latin typeface="Verdana" panose="020B0604030504040204" pitchFamily="34" charset="0"/>
                <a:ea typeface="Verdana" panose="020B0604030504040204" pitchFamily="34" charset="0"/>
              </a:rPr>
              <a:t>pathogens</a:t>
            </a:r>
            <a:r>
              <a:rPr lang="en-GB" dirty="0">
                <a:solidFill>
                  <a:srgbClr val="7030A0"/>
                </a:solidFill>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in a safe way - without catching the disease</a:t>
            </a:r>
          </a:p>
        </p:txBody>
      </p:sp>
      <p:cxnSp>
        <p:nvCxnSpPr>
          <p:cNvPr id="130" name="Straight Arrow Connector 129">
            <a:extLst>
              <a:ext uri="{FF2B5EF4-FFF2-40B4-BE49-F238E27FC236}">
                <a16:creationId xmlns:a16="http://schemas.microsoft.com/office/drawing/2014/main" id="{D896D3B6-6683-4186-88B5-B56791C69D1E}"/>
              </a:ext>
            </a:extLst>
          </p:cNvPr>
          <p:cNvCxnSpPr>
            <a:cxnSpLocks/>
          </p:cNvCxnSpPr>
          <p:nvPr/>
        </p:nvCxnSpPr>
        <p:spPr>
          <a:xfrm>
            <a:off x="9936480" y="996993"/>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4676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Box 127">
            <a:extLst>
              <a:ext uri="{FF2B5EF4-FFF2-40B4-BE49-F238E27FC236}">
                <a16:creationId xmlns:a16="http://schemas.microsoft.com/office/drawing/2014/main" id="{F70096AF-0B03-4ED9-A2FE-ED166CB82E15}"/>
              </a:ext>
            </a:extLst>
          </p:cNvPr>
          <p:cNvSpPr txBox="1"/>
          <p:nvPr/>
        </p:nvSpPr>
        <p:spPr>
          <a:xfrm>
            <a:off x="324165" y="998029"/>
            <a:ext cx="5308539" cy="2031325"/>
          </a:xfrm>
          <a:prstGeom prst="rect">
            <a:avLst/>
          </a:prstGeom>
          <a:solidFill>
            <a:schemeClr val="bg1"/>
          </a:solidFill>
          <a:ln w="25400">
            <a:noFill/>
          </a:ln>
        </p:spPr>
        <p:txBody>
          <a:bodyPr wrap="square" rtlCol="0">
            <a:spAutoFit/>
          </a:bodyPr>
          <a:lstStyle/>
          <a:p>
            <a:pPr algn="r"/>
            <a:r>
              <a:rPr lang="en-GB" dirty="0">
                <a:solidFill>
                  <a:srgbClr val="213763"/>
                </a:solidFill>
                <a:latin typeface="Verdana" panose="020B0604030504040204" pitchFamily="34" charset="0"/>
                <a:ea typeface="Verdana" panose="020B0604030504040204" pitchFamily="34" charset="0"/>
              </a:rPr>
              <a:t>The 3 types of </a:t>
            </a:r>
            <a:r>
              <a:rPr lang="en-GB" b="1" dirty="0">
                <a:solidFill>
                  <a:srgbClr val="7030A0"/>
                </a:solidFill>
                <a:latin typeface="Verdana" panose="020B0604030504040204" pitchFamily="34" charset="0"/>
                <a:ea typeface="Verdana" panose="020B0604030504040204" pitchFamily="34" charset="0"/>
              </a:rPr>
              <a:t>vaccines</a:t>
            </a:r>
            <a:r>
              <a:rPr lang="en-GB" dirty="0">
                <a:solidFill>
                  <a:srgbClr val="213763"/>
                </a:solidFill>
                <a:latin typeface="Verdana" panose="020B0604030504040204" pitchFamily="34" charset="0"/>
                <a:ea typeface="Verdana" panose="020B0604030504040204" pitchFamily="34" charset="0"/>
              </a:rPr>
              <a:t> contain</a:t>
            </a:r>
          </a:p>
          <a:p>
            <a:pPr marL="285750" indent="-285750" algn="r">
              <a:buFont typeface="Arial" panose="020B0604020202020204" pitchFamily="34" charset="0"/>
              <a:buChar char="•"/>
            </a:pPr>
            <a:r>
              <a:rPr lang="en-GB" dirty="0">
                <a:solidFill>
                  <a:srgbClr val="213763"/>
                </a:solidFill>
                <a:latin typeface="Verdana" panose="020B0604030504040204" pitchFamily="34" charset="0"/>
                <a:ea typeface="Verdana" panose="020B0604030504040204" pitchFamily="34" charset="0"/>
              </a:rPr>
              <a:t>A weakened </a:t>
            </a:r>
            <a:r>
              <a:rPr lang="en-GB" b="1" dirty="0">
                <a:solidFill>
                  <a:srgbClr val="FF0000"/>
                </a:solidFill>
                <a:latin typeface="Verdana" panose="020B0604030504040204" pitchFamily="34" charset="0"/>
                <a:ea typeface="Verdana" panose="020B0604030504040204" pitchFamily="34" charset="0"/>
              </a:rPr>
              <a:t>pathogen</a:t>
            </a:r>
            <a:r>
              <a:rPr lang="en-GB" dirty="0">
                <a:solidFill>
                  <a:srgbClr val="213763"/>
                </a:solidFill>
                <a:latin typeface="Verdana" panose="020B0604030504040204" pitchFamily="34" charset="0"/>
                <a:ea typeface="Verdana" panose="020B0604030504040204" pitchFamily="34" charset="0"/>
              </a:rPr>
              <a:t> </a:t>
            </a:r>
          </a:p>
          <a:p>
            <a:pPr algn="r"/>
            <a:r>
              <a:rPr lang="en-GB" dirty="0">
                <a:solidFill>
                  <a:srgbClr val="213763"/>
                </a:solidFill>
                <a:latin typeface="Verdana" panose="020B0604030504040204" pitchFamily="34" charset="0"/>
                <a:ea typeface="Verdana" panose="020B0604030504040204" pitchFamily="34" charset="0"/>
              </a:rPr>
              <a:t>	(not strong enough to make us sick)</a:t>
            </a:r>
          </a:p>
          <a:p>
            <a:pPr marL="285750" indent="-285750" algn="r">
              <a:buFont typeface="Arial" panose="020B0604020202020204" pitchFamily="34" charset="0"/>
              <a:buChar char="•"/>
            </a:pPr>
            <a:r>
              <a:rPr lang="en-GB" dirty="0">
                <a:solidFill>
                  <a:srgbClr val="213763"/>
                </a:solidFill>
                <a:latin typeface="Verdana" panose="020B0604030504040204" pitchFamily="34" charset="0"/>
                <a:ea typeface="Verdana" panose="020B0604030504040204" pitchFamily="34" charset="0"/>
              </a:rPr>
              <a:t>A killed </a:t>
            </a:r>
            <a:r>
              <a:rPr lang="en-GB" b="1" dirty="0">
                <a:solidFill>
                  <a:srgbClr val="FF0000"/>
                </a:solidFill>
                <a:latin typeface="Verdana" panose="020B0604030504040204" pitchFamily="34" charset="0"/>
                <a:ea typeface="Verdana" panose="020B0604030504040204" pitchFamily="34" charset="0"/>
              </a:rPr>
              <a:t>pathogen</a:t>
            </a:r>
          </a:p>
          <a:p>
            <a:pPr lvl="2" algn="r"/>
            <a:r>
              <a:rPr lang="en-GB" dirty="0">
                <a:solidFill>
                  <a:srgbClr val="213763"/>
                </a:solidFill>
                <a:latin typeface="Verdana" panose="020B0604030504040204" pitchFamily="34" charset="0"/>
                <a:ea typeface="Verdana" panose="020B0604030504040204" pitchFamily="34" charset="0"/>
              </a:rPr>
              <a:t>(can’t make us sick)</a:t>
            </a:r>
          </a:p>
          <a:p>
            <a:pPr marL="285750" indent="-285750" algn="r">
              <a:buFont typeface="Arial" panose="020B0604020202020204" pitchFamily="34" charset="0"/>
              <a:buChar char="•"/>
            </a:pPr>
            <a:r>
              <a:rPr lang="en-GB" dirty="0">
                <a:solidFill>
                  <a:srgbClr val="213763"/>
                </a:solidFill>
                <a:latin typeface="Verdana" panose="020B0604030504040204" pitchFamily="34" charset="0"/>
                <a:ea typeface="Verdana" panose="020B0604030504040204" pitchFamily="34" charset="0"/>
              </a:rPr>
              <a:t>A small part of a </a:t>
            </a:r>
            <a:r>
              <a:rPr lang="en-GB" b="1" dirty="0">
                <a:solidFill>
                  <a:srgbClr val="FF0000"/>
                </a:solidFill>
                <a:latin typeface="Verdana" panose="020B0604030504040204" pitchFamily="34" charset="0"/>
                <a:ea typeface="Verdana" panose="020B0604030504040204" pitchFamily="34" charset="0"/>
              </a:rPr>
              <a:t>pathogen</a:t>
            </a:r>
            <a:endParaRPr lang="en-GB" dirty="0">
              <a:solidFill>
                <a:srgbClr val="FF0000"/>
              </a:solidFill>
              <a:latin typeface="Verdana" panose="020B0604030504040204" pitchFamily="34" charset="0"/>
              <a:ea typeface="Verdana" panose="020B0604030504040204" pitchFamily="34" charset="0"/>
            </a:endParaRPr>
          </a:p>
          <a:p>
            <a:pPr algn="r"/>
            <a:r>
              <a:rPr lang="en-GB" dirty="0">
                <a:solidFill>
                  <a:srgbClr val="213763"/>
                </a:solidFill>
                <a:latin typeface="Verdana" panose="020B0604030504040204" pitchFamily="34" charset="0"/>
                <a:ea typeface="Verdana" panose="020B0604030504040204" pitchFamily="34" charset="0"/>
              </a:rPr>
              <a:t>	(like an </a:t>
            </a:r>
            <a:r>
              <a:rPr lang="en-GB" b="1" dirty="0">
                <a:solidFill>
                  <a:srgbClr val="FF0000"/>
                </a:solidFill>
                <a:latin typeface="Verdana" panose="020B0604030504040204" pitchFamily="34" charset="0"/>
                <a:ea typeface="Verdana" panose="020B0604030504040204" pitchFamily="34" charset="0"/>
              </a:rPr>
              <a:t>antigen</a:t>
            </a:r>
            <a:r>
              <a:rPr lang="en-GB" dirty="0">
                <a:solidFill>
                  <a:srgbClr val="213763"/>
                </a:solidFill>
                <a:latin typeface="Verdana" panose="020B0604030504040204" pitchFamily="34" charset="0"/>
                <a:ea typeface="Verdana" panose="020B0604030504040204" pitchFamily="34" charset="0"/>
              </a:rPr>
              <a:t>)</a:t>
            </a:r>
            <a:endParaRPr lang="en-GB" b="1" dirty="0">
              <a:solidFill>
                <a:srgbClr val="213763"/>
              </a:solidFill>
              <a:latin typeface="Verdana" panose="020B0604030504040204" pitchFamily="34" charset="0"/>
              <a:ea typeface="Verdana" panose="020B0604030504040204" pitchFamily="34" charset="0"/>
            </a:endParaRPr>
          </a:p>
        </p:txBody>
      </p:sp>
      <p:sp>
        <p:nvSpPr>
          <p:cNvPr id="5" name="TextBox 4">
            <a:extLst>
              <a:ext uri="{FF2B5EF4-FFF2-40B4-BE49-F238E27FC236}">
                <a16:creationId xmlns:a16="http://schemas.microsoft.com/office/drawing/2014/main" id="{06EE5E9E-08B3-4F06-B0AF-0C0565B9F45F}"/>
              </a:ext>
            </a:extLst>
          </p:cNvPr>
          <p:cNvSpPr txBox="1"/>
          <p:nvPr/>
        </p:nvSpPr>
        <p:spPr>
          <a:xfrm>
            <a:off x="0" y="317086"/>
            <a:ext cx="12192000" cy="400110"/>
          </a:xfrm>
          <a:prstGeom prst="rect">
            <a:avLst/>
          </a:prstGeom>
          <a:solidFill>
            <a:schemeClr val="bg1"/>
          </a:solidFill>
          <a:ln w="25400">
            <a:no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How does it work?</a:t>
            </a:r>
            <a:endParaRPr lang="en-GB" sz="2000" dirty="0">
              <a:latin typeface="Verdana" panose="020B0604030504040204" pitchFamily="34" charset="0"/>
              <a:ea typeface="Verdana" panose="020B0604030504040204" pitchFamily="34" charset="0"/>
            </a:endParaRPr>
          </a:p>
        </p:txBody>
      </p:sp>
      <p:sp>
        <p:nvSpPr>
          <p:cNvPr id="7" name="TextBox 6">
            <a:extLst>
              <a:ext uri="{FF2B5EF4-FFF2-40B4-BE49-F238E27FC236}">
                <a16:creationId xmlns:a16="http://schemas.microsoft.com/office/drawing/2014/main" id="{06A95DFE-6D98-4D65-8074-62FFE54111E7}"/>
              </a:ext>
            </a:extLst>
          </p:cNvPr>
          <p:cNvSpPr txBox="1"/>
          <p:nvPr/>
        </p:nvSpPr>
        <p:spPr>
          <a:xfrm>
            <a:off x="6614160" y="998028"/>
            <a:ext cx="5308539" cy="2031325"/>
          </a:xfrm>
          <a:prstGeom prst="rect">
            <a:avLst/>
          </a:prstGeom>
          <a:solidFill>
            <a:schemeClr val="bg1"/>
          </a:solidFill>
          <a:ln w="25400">
            <a:noFill/>
          </a:ln>
        </p:spPr>
        <p:txBody>
          <a:bodyPr wrap="square" rtlCol="0">
            <a:spAutoFit/>
          </a:bodyPr>
          <a:lstStyle/>
          <a:p>
            <a:br>
              <a:rPr lang="en-GB" dirty="0">
                <a:solidFill>
                  <a:srgbClr val="213763"/>
                </a:solidFill>
                <a:latin typeface="Verdana" panose="020B0604030504040204" pitchFamily="34" charset="0"/>
                <a:ea typeface="Verdana" panose="020B0604030504040204" pitchFamily="34" charset="0"/>
              </a:rPr>
            </a:br>
            <a:r>
              <a:rPr lang="en-GB" b="1" dirty="0">
                <a:solidFill>
                  <a:srgbClr val="7030A0"/>
                </a:solidFill>
                <a:latin typeface="Verdana" panose="020B0604030504040204" pitchFamily="34" charset="0"/>
                <a:ea typeface="Verdana" panose="020B0604030504040204" pitchFamily="34" charset="0"/>
              </a:rPr>
              <a:t>live-attenuated vaccine</a:t>
            </a:r>
          </a:p>
          <a:p>
            <a:endParaRPr lang="en-GB" b="1" dirty="0">
              <a:solidFill>
                <a:srgbClr val="7030A0"/>
              </a:solidFill>
              <a:latin typeface="Verdana" panose="020B0604030504040204" pitchFamily="34" charset="0"/>
              <a:ea typeface="Verdana" panose="020B0604030504040204" pitchFamily="34" charset="0"/>
            </a:endParaRPr>
          </a:p>
          <a:p>
            <a:r>
              <a:rPr lang="en-GB" b="1" dirty="0">
                <a:solidFill>
                  <a:srgbClr val="7030A0"/>
                </a:solidFill>
                <a:latin typeface="Verdana" panose="020B0604030504040204" pitchFamily="34" charset="0"/>
                <a:ea typeface="Verdana" panose="020B0604030504040204" pitchFamily="34" charset="0"/>
              </a:rPr>
              <a:t>inactivated vaccine</a:t>
            </a:r>
          </a:p>
          <a:p>
            <a:endParaRPr lang="en-GB" b="1" dirty="0">
              <a:solidFill>
                <a:srgbClr val="7030A0"/>
              </a:solidFill>
              <a:latin typeface="Verdana" panose="020B0604030504040204" pitchFamily="34" charset="0"/>
              <a:ea typeface="Verdana" panose="020B0604030504040204" pitchFamily="34" charset="0"/>
            </a:endParaRPr>
          </a:p>
          <a:p>
            <a:r>
              <a:rPr lang="en-GB" b="1" dirty="0">
                <a:solidFill>
                  <a:srgbClr val="7030A0"/>
                </a:solidFill>
                <a:latin typeface="Verdana" panose="020B0604030504040204" pitchFamily="34" charset="0"/>
                <a:ea typeface="Verdana" panose="020B0604030504040204" pitchFamily="34" charset="0"/>
              </a:rPr>
              <a:t>subunit vaccine</a:t>
            </a:r>
          </a:p>
          <a:p>
            <a:endParaRPr lang="en-GB" b="1" dirty="0">
              <a:solidFill>
                <a:srgbClr val="7030A0"/>
              </a:solidFill>
              <a:latin typeface="Verdana" panose="020B0604030504040204" pitchFamily="34" charset="0"/>
              <a:ea typeface="Verdana" panose="020B0604030504040204" pitchFamily="34" charset="0"/>
            </a:endParaRPr>
          </a:p>
        </p:txBody>
      </p:sp>
      <p:cxnSp>
        <p:nvCxnSpPr>
          <p:cNvPr id="8" name="Straight Arrow Connector 7">
            <a:extLst>
              <a:ext uri="{FF2B5EF4-FFF2-40B4-BE49-F238E27FC236}">
                <a16:creationId xmlns:a16="http://schemas.microsoft.com/office/drawing/2014/main" id="{65A04438-ECF8-4DA5-9905-A58BA397EC03}"/>
              </a:ext>
            </a:extLst>
          </p:cNvPr>
          <p:cNvCxnSpPr>
            <a:cxnSpLocks/>
          </p:cNvCxnSpPr>
          <p:nvPr/>
        </p:nvCxnSpPr>
        <p:spPr>
          <a:xfrm rot="16200000">
            <a:off x="6123432" y="1162204"/>
            <a:ext cx="0" cy="617828"/>
          </a:xfrm>
          <a:prstGeom prst="straightConnector1">
            <a:avLst/>
          </a:prstGeom>
          <a:ln w="57150">
            <a:solidFill>
              <a:srgbClr val="213763"/>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BF91F16-DC03-422D-BCBA-41B3D7EEBEFD}"/>
              </a:ext>
            </a:extLst>
          </p:cNvPr>
          <p:cNvCxnSpPr>
            <a:cxnSpLocks/>
          </p:cNvCxnSpPr>
          <p:nvPr/>
        </p:nvCxnSpPr>
        <p:spPr>
          <a:xfrm rot="16200000">
            <a:off x="6123432" y="1747420"/>
            <a:ext cx="0" cy="617828"/>
          </a:xfrm>
          <a:prstGeom prst="straightConnector1">
            <a:avLst/>
          </a:prstGeom>
          <a:ln w="57150">
            <a:solidFill>
              <a:srgbClr val="213763"/>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EEA3DD8-45A0-4C6C-8051-5EB72EDE87C3}"/>
              </a:ext>
            </a:extLst>
          </p:cNvPr>
          <p:cNvCxnSpPr>
            <a:cxnSpLocks/>
          </p:cNvCxnSpPr>
          <p:nvPr/>
        </p:nvCxnSpPr>
        <p:spPr>
          <a:xfrm rot="16200000">
            <a:off x="6123432" y="2259484"/>
            <a:ext cx="0" cy="617828"/>
          </a:xfrm>
          <a:prstGeom prst="straightConnector1">
            <a:avLst/>
          </a:prstGeom>
          <a:ln w="57150">
            <a:solidFill>
              <a:srgbClr val="213763"/>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64E0ED2-47A0-41FA-A462-8D09C2AE488F}"/>
              </a:ext>
            </a:extLst>
          </p:cNvPr>
          <p:cNvSpPr txBox="1"/>
          <p:nvPr/>
        </p:nvSpPr>
        <p:spPr>
          <a:xfrm>
            <a:off x="3855997" y="4106610"/>
            <a:ext cx="4477512" cy="923330"/>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All vaccines contain </a:t>
            </a:r>
            <a:r>
              <a:rPr lang="en-GB" b="1" dirty="0">
                <a:solidFill>
                  <a:srgbClr val="FF0000"/>
                </a:solidFill>
                <a:latin typeface="Verdana" panose="020B0604030504040204" pitchFamily="34" charset="0"/>
                <a:ea typeface="Verdana" panose="020B0604030504040204" pitchFamily="34" charset="0"/>
              </a:rPr>
              <a:t>antigens </a:t>
            </a:r>
            <a:r>
              <a:rPr lang="en-GB" dirty="0">
                <a:solidFill>
                  <a:srgbClr val="213763"/>
                </a:solidFill>
                <a:latin typeface="Verdana" panose="020B0604030504040204" pitchFamily="34" charset="0"/>
                <a:ea typeface="Verdana" panose="020B0604030504040204" pitchFamily="34" charset="0"/>
              </a:rPr>
              <a:t>which</a:t>
            </a:r>
            <a:r>
              <a:rPr lang="en-GB" dirty="0">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trigger the </a:t>
            </a:r>
            <a:r>
              <a:rPr lang="en-GB" b="1" dirty="0">
                <a:solidFill>
                  <a:srgbClr val="0070C0"/>
                </a:solidFill>
                <a:latin typeface="Verdana" panose="020B0604030504040204" pitchFamily="34" charset="0"/>
                <a:ea typeface="Verdana" panose="020B0604030504040204" pitchFamily="34" charset="0"/>
              </a:rPr>
              <a:t>immune system </a:t>
            </a:r>
            <a:r>
              <a:rPr lang="en-GB" dirty="0">
                <a:latin typeface="Verdana" panose="020B0604030504040204" pitchFamily="34" charset="0"/>
                <a:ea typeface="Verdana" panose="020B0604030504040204" pitchFamily="34" charset="0"/>
              </a:rPr>
              <a:t>to </a:t>
            </a:r>
            <a:r>
              <a:rPr lang="en-GB" dirty="0">
                <a:solidFill>
                  <a:srgbClr val="213763"/>
                </a:solidFill>
                <a:latin typeface="Verdana" panose="020B0604030504040204" pitchFamily="34" charset="0"/>
                <a:ea typeface="Verdana" panose="020B0604030504040204" pitchFamily="34" charset="0"/>
              </a:rPr>
              <a:t>create specific </a:t>
            </a:r>
            <a:r>
              <a:rPr lang="en-GB" b="1" dirty="0">
                <a:solidFill>
                  <a:srgbClr val="0070C0"/>
                </a:solidFill>
                <a:latin typeface="Verdana" panose="020B0604030504040204" pitchFamily="34" charset="0"/>
                <a:ea typeface="Verdana" panose="020B0604030504040204" pitchFamily="34" charset="0"/>
              </a:rPr>
              <a:t>antibodies</a:t>
            </a:r>
            <a:endParaRPr lang="en-GB" dirty="0">
              <a:latin typeface="Verdana" panose="020B0604030504040204" pitchFamily="34" charset="0"/>
              <a:ea typeface="Verdana" panose="020B0604030504040204" pitchFamily="34" charset="0"/>
            </a:endParaRPr>
          </a:p>
        </p:txBody>
      </p:sp>
      <p:cxnSp>
        <p:nvCxnSpPr>
          <p:cNvPr id="13" name="Straight Arrow Connector 12">
            <a:extLst>
              <a:ext uri="{FF2B5EF4-FFF2-40B4-BE49-F238E27FC236}">
                <a16:creationId xmlns:a16="http://schemas.microsoft.com/office/drawing/2014/main" id="{279C1FC7-F563-4D06-B866-59AA3DF1CCEC}"/>
              </a:ext>
            </a:extLst>
          </p:cNvPr>
          <p:cNvCxnSpPr>
            <a:cxnSpLocks/>
          </p:cNvCxnSpPr>
          <p:nvPr/>
        </p:nvCxnSpPr>
        <p:spPr>
          <a:xfrm>
            <a:off x="6098696" y="3414135"/>
            <a:ext cx="0" cy="617828"/>
          </a:xfrm>
          <a:prstGeom prst="straightConnector1">
            <a:avLst/>
          </a:prstGeom>
          <a:ln w="57150">
            <a:solidFill>
              <a:srgbClr val="213763"/>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52B1EC7-AE18-41EA-8B4F-D67F22E94753}"/>
              </a:ext>
            </a:extLst>
          </p:cNvPr>
          <p:cNvSpPr txBox="1"/>
          <p:nvPr/>
        </p:nvSpPr>
        <p:spPr>
          <a:xfrm>
            <a:off x="3838169" y="5739569"/>
            <a:ext cx="4477512" cy="646331"/>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A signal for </a:t>
            </a:r>
            <a:r>
              <a:rPr lang="en-GB" b="1" dirty="0">
                <a:solidFill>
                  <a:srgbClr val="FF0000"/>
                </a:solidFill>
                <a:latin typeface="Verdana" panose="020B0604030504040204" pitchFamily="34" charset="0"/>
                <a:ea typeface="Verdana" panose="020B0604030504040204" pitchFamily="34" charset="0"/>
              </a:rPr>
              <a:t>pathogen </a:t>
            </a:r>
            <a:r>
              <a:rPr lang="en-GB" dirty="0">
                <a:solidFill>
                  <a:srgbClr val="213763"/>
                </a:solidFill>
                <a:latin typeface="Verdana" panose="020B0604030504040204" pitchFamily="34" charset="0"/>
                <a:ea typeface="Verdana" panose="020B0604030504040204" pitchFamily="34" charset="0"/>
              </a:rPr>
              <a:t>destruction in future</a:t>
            </a:r>
            <a:endParaRPr lang="en-GB" dirty="0">
              <a:latin typeface="Verdana" panose="020B0604030504040204" pitchFamily="34" charset="0"/>
              <a:ea typeface="Verdana" panose="020B0604030504040204" pitchFamily="34" charset="0"/>
            </a:endParaRPr>
          </a:p>
        </p:txBody>
      </p:sp>
      <p:cxnSp>
        <p:nvCxnSpPr>
          <p:cNvPr id="15" name="Straight Arrow Connector 14">
            <a:extLst>
              <a:ext uri="{FF2B5EF4-FFF2-40B4-BE49-F238E27FC236}">
                <a16:creationId xmlns:a16="http://schemas.microsoft.com/office/drawing/2014/main" id="{6B40E91E-7EB1-4078-B049-68E36AB62756}"/>
              </a:ext>
            </a:extLst>
          </p:cNvPr>
          <p:cNvCxnSpPr>
            <a:cxnSpLocks/>
          </p:cNvCxnSpPr>
          <p:nvPr/>
        </p:nvCxnSpPr>
        <p:spPr>
          <a:xfrm>
            <a:off x="6120910" y="5104844"/>
            <a:ext cx="0" cy="617828"/>
          </a:xfrm>
          <a:prstGeom prst="straightConnector1">
            <a:avLst/>
          </a:prstGeom>
          <a:ln w="57150">
            <a:solidFill>
              <a:srgbClr val="213763"/>
            </a:solidFill>
            <a:tailEnd type="triangle"/>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D0C25A32-2029-41D0-8900-D9220577936A}"/>
              </a:ext>
            </a:extLst>
          </p:cNvPr>
          <p:cNvGrpSpPr/>
          <p:nvPr/>
        </p:nvGrpSpPr>
        <p:grpSpPr>
          <a:xfrm rot="19303965">
            <a:off x="8447828" y="3712516"/>
            <a:ext cx="1514642" cy="620854"/>
            <a:chOff x="8365442" y="5863641"/>
            <a:chExt cx="1514642" cy="620854"/>
          </a:xfrm>
        </p:grpSpPr>
        <p:sp>
          <p:nvSpPr>
            <p:cNvPr id="17" name="Arrow: Notched Right 16">
              <a:extLst>
                <a:ext uri="{FF2B5EF4-FFF2-40B4-BE49-F238E27FC236}">
                  <a16:creationId xmlns:a16="http://schemas.microsoft.com/office/drawing/2014/main" id="{6C645323-7166-4F96-99FC-8CAB2F788F76}"/>
                </a:ext>
              </a:extLst>
            </p:cNvPr>
            <p:cNvSpPr/>
            <p:nvPr/>
          </p:nvSpPr>
          <p:spPr>
            <a:xfrm rot="20502923">
              <a:off x="8365442" y="6051214"/>
              <a:ext cx="923015" cy="413190"/>
            </a:xfrm>
            <a:prstGeom prst="notch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8" name="Group 17">
              <a:extLst>
                <a:ext uri="{FF2B5EF4-FFF2-40B4-BE49-F238E27FC236}">
                  <a16:creationId xmlns:a16="http://schemas.microsoft.com/office/drawing/2014/main" id="{2AB6FFE5-478D-42DA-BB9E-98028B161A1D}"/>
                </a:ext>
              </a:extLst>
            </p:cNvPr>
            <p:cNvGrpSpPr/>
            <p:nvPr/>
          </p:nvGrpSpPr>
          <p:grpSpPr>
            <a:xfrm>
              <a:off x="8372473" y="5863641"/>
              <a:ext cx="1507611" cy="620854"/>
              <a:chOff x="8372473" y="5863641"/>
              <a:chExt cx="1507611" cy="620854"/>
            </a:xfrm>
          </p:grpSpPr>
          <p:sp>
            <p:nvSpPr>
              <p:cNvPr id="19" name="Arrow: Notched Right 18">
                <a:extLst>
                  <a:ext uri="{FF2B5EF4-FFF2-40B4-BE49-F238E27FC236}">
                    <a16:creationId xmlns:a16="http://schemas.microsoft.com/office/drawing/2014/main" id="{D2F0573D-A642-4535-B7B2-297728E7CB10}"/>
                  </a:ext>
                </a:extLst>
              </p:cNvPr>
              <p:cNvSpPr/>
              <p:nvPr/>
            </p:nvSpPr>
            <p:spPr>
              <a:xfrm rot="1716922">
                <a:off x="8372473" y="5863641"/>
                <a:ext cx="923015" cy="413190"/>
              </a:xfrm>
              <a:prstGeom prst="notched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8330282B-EE23-4DAF-8FED-6762D7BE7DD2}"/>
                  </a:ext>
                </a:extLst>
              </p:cNvPr>
              <p:cNvSpPr/>
              <p:nvPr/>
            </p:nvSpPr>
            <p:spPr>
              <a:xfrm>
                <a:off x="8787176" y="5935518"/>
                <a:ext cx="1092908" cy="44342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5BA797AC-47E3-4AB8-AE59-58F2EDD7454B}"/>
                  </a:ext>
                </a:extLst>
              </p:cNvPr>
              <p:cNvSpPr/>
              <p:nvPr/>
            </p:nvSpPr>
            <p:spPr>
              <a:xfrm>
                <a:off x="9092998" y="6294917"/>
                <a:ext cx="302371" cy="189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22" name="Group 21">
            <a:extLst>
              <a:ext uri="{FF2B5EF4-FFF2-40B4-BE49-F238E27FC236}">
                <a16:creationId xmlns:a16="http://schemas.microsoft.com/office/drawing/2014/main" id="{38B56AD4-3939-466B-8861-2D0B8BB27FB4}"/>
              </a:ext>
            </a:extLst>
          </p:cNvPr>
          <p:cNvGrpSpPr/>
          <p:nvPr/>
        </p:nvGrpSpPr>
        <p:grpSpPr>
          <a:xfrm rot="2763827">
            <a:off x="9528585" y="4955522"/>
            <a:ext cx="1514642" cy="620854"/>
            <a:chOff x="8365442" y="5863641"/>
            <a:chExt cx="1514642" cy="620854"/>
          </a:xfrm>
        </p:grpSpPr>
        <p:sp>
          <p:nvSpPr>
            <p:cNvPr id="23" name="Arrow: Notched Right 22">
              <a:extLst>
                <a:ext uri="{FF2B5EF4-FFF2-40B4-BE49-F238E27FC236}">
                  <a16:creationId xmlns:a16="http://schemas.microsoft.com/office/drawing/2014/main" id="{B594E90D-0B7F-4F23-9F2C-07710515FBC6}"/>
                </a:ext>
              </a:extLst>
            </p:cNvPr>
            <p:cNvSpPr/>
            <p:nvPr/>
          </p:nvSpPr>
          <p:spPr>
            <a:xfrm rot="20502923">
              <a:off x="8365442" y="6051214"/>
              <a:ext cx="923015" cy="413190"/>
            </a:xfrm>
            <a:prstGeom prst="notch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4" name="Group 23">
              <a:extLst>
                <a:ext uri="{FF2B5EF4-FFF2-40B4-BE49-F238E27FC236}">
                  <a16:creationId xmlns:a16="http://schemas.microsoft.com/office/drawing/2014/main" id="{8B6C5CB7-E41A-4F3E-A30E-589BD470BF3D}"/>
                </a:ext>
              </a:extLst>
            </p:cNvPr>
            <p:cNvGrpSpPr/>
            <p:nvPr/>
          </p:nvGrpSpPr>
          <p:grpSpPr>
            <a:xfrm>
              <a:off x="8372473" y="5863641"/>
              <a:ext cx="1507611" cy="620854"/>
              <a:chOff x="8372473" y="5863641"/>
              <a:chExt cx="1507611" cy="620854"/>
            </a:xfrm>
          </p:grpSpPr>
          <p:sp>
            <p:nvSpPr>
              <p:cNvPr id="25" name="Arrow: Notched Right 24">
                <a:extLst>
                  <a:ext uri="{FF2B5EF4-FFF2-40B4-BE49-F238E27FC236}">
                    <a16:creationId xmlns:a16="http://schemas.microsoft.com/office/drawing/2014/main" id="{51BA0481-F3E0-496A-9813-B76959C65B72}"/>
                  </a:ext>
                </a:extLst>
              </p:cNvPr>
              <p:cNvSpPr/>
              <p:nvPr/>
            </p:nvSpPr>
            <p:spPr>
              <a:xfrm rot="1716922">
                <a:off x="8372473" y="5863641"/>
                <a:ext cx="923015" cy="413190"/>
              </a:xfrm>
              <a:prstGeom prst="notched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a:extLst>
                  <a:ext uri="{FF2B5EF4-FFF2-40B4-BE49-F238E27FC236}">
                    <a16:creationId xmlns:a16="http://schemas.microsoft.com/office/drawing/2014/main" id="{D6F9AD3F-3070-4C1F-869D-E79F82AC82BE}"/>
                  </a:ext>
                </a:extLst>
              </p:cNvPr>
              <p:cNvSpPr/>
              <p:nvPr/>
            </p:nvSpPr>
            <p:spPr>
              <a:xfrm>
                <a:off x="8787176" y="5935518"/>
                <a:ext cx="1092908" cy="44342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6CDDE8F0-408C-4F70-A75E-D2F6163E33F8}"/>
                  </a:ext>
                </a:extLst>
              </p:cNvPr>
              <p:cNvSpPr/>
              <p:nvPr/>
            </p:nvSpPr>
            <p:spPr>
              <a:xfrm>
                <a:off x="9092998" y="6294917"/>
                <a:ext cx="302371" cy="189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28" name="Group 27">
            <a:extLst>
              <a:ext uri="{FF2B5EF4-FFF2-40B4-BE49-F238E27FC236}">
                <a16:creationId xmlns:a16="http://schemas.microsoft.com/office/drawing/2014/main" id="{465DBC49-0F8C-42B3-BF6B-48465656A8EB}"/>
              </a:ext>
            </a:extLst>
          </p:cNvPr>
          <p:cNvGrpSpPr/>
          <p:nvPr/>
        </p:nvGrpSpPr>
        <p:grpSpPr>
          <a:xfrm rot="6451603">
            <a:off x="10111771" y="3752200"/>
            <a:ext cx="1514642" cy="620854"/>
            <a:chOff x="8365442" y="5863641"/>
            <a:chExt cx="1514642" cy="620854"/>
          </a:xfrm>
        </p:grpSpPr>
        <p:sp>
          <p:nvSpPr>
            <p:cNvPr id="29" name="Arrow: Notched Right 28">
              <a:extLst>
                <a:ext uri="{FF2B5EF4-FFF2-40B4-BE49-F238E27FC236}">
                  <a16:creationId xmlns:a16="http://schemas.microsoft.com/office/drawing/2014/main" id="{BEAA5095-41FE-4A4C-97E1-9583A31A11F2}"/>
                </a:ext>
              </a:extLst>
            </p:cNvPr>
            <p:cNvSpPr/>
            <p:nvPr/>
          </p:nvSpPr>
          <p:spPr>
            <a:xfrm rot="20502923">
              <a:off x="8365442" y="6051214"/>
              <a:ext cx="923015" cy="413190"/>
            </a:xfrm>
            <a:prstGeom prst="notch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30" name="Group 29">
              <a:extLst>
                <a:ext uri="{FF2B5EF4-FFF2-40B4-BE49-F238E27FC236}">
                  <a16:creationId xmlns:a16="http://schemas.microsoft.com/office/drawing/2014/main" id="{CDA4F98A-5D53-484B-A2E3-FCE9AD1A2CE6}"/>
                </a:ext>
              </a:extLst>
            </p:cNvPr>
            <p:cNvGrpSpPr/>
            <p:nvPr/>
          </p:nvGrpSpPr>
          <p:grpSpPr>
            <a:xfrm>
              <a:off x="8372473" y="5863641"/>
              <a:ext cx="1507611" cy="620854"/>
              <a:chOff x="8372473" y="5863641"/>
              <a:chExt cx="1507611" cy="620854"/>
            </a:xfrm>
          </p:grpSpPr>
          <p:sp>
            <p:nvSpPr>
              <p:cNvPr id="31" name="Arrow: Notched Right 30">
                <a:extLst>
                  <a:ext uri="{FF2B5EF4-FFF2-40B4-BE49-F238E27FC236}">
                    <a16:creationId xmlns:a16="http://schemas.microsoft.com/office/drawing/2014/main" id="{54AFA347-DD18-46E0-AF78-F712D96711D3}"/>
                  </a:ext>
                </a:extLst>
              </p:cNvPr>
              <p:cNvSpPr/>
              <p:nvPr/>
            </p:nvSpPr>
            <p:spPr>
              <a:xfrm rot="1716922">
                <a:off x="8372473" y="5863641"/>
                <a:ext cx="923015" cy="413190"/>
              </a:xfrm>
              <a:prstGeom prst="notched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CF6FDC9F-8589-4F91-A793-086CE9FEEE6E}"/>
                  </a:ext>
                </a:extLst>
              </p:cNvPr>
              <p:cNvSpPr/>
              <p:nvPr/>
            </p:nvSpPr>
            <p:spPr>
              <a:xfrm>
                <a:off x="8787176" y="5935518"/>
                <a:ext cx="1092908" cy="44342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DC408AF1-B6BF-461F-A654-4A38FA4EF370}"/>
                  </a:ext>
                </a:extLst>
              </p:cNvPr>
              <p:cNvSpPr/>
              <p:nvPr/>
            </p:nvSpPr>
            <p:spPr>
              <a:xfrm>
                <a:off x="9092998" y="6294917"/>
                <a:ext cx="302371" cy="189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34" name="Group 33">
            <a:extLst>
              <a:ext uri="{FF2B5EF4-FFF2-40B4-BE49-F238E27FC236}">
                <a16:creationId xmlns:a16="http://schemas.microsoft.com/office/drawing/2014/main" id="{C6DFF7A3-9374-410A-B7A3-6D8F6E55A2A3}"/>
              </a:ext>
            </a:extLst>
          </p:cNvPr>
          <p:cNvGrpSpPr/>
          <p:nvPr/>
        </p:nvGrpSpPr>
        <p:grpSpPr>
          <a:xfrm>
            <a:off x="523523" y="4051230"/>
            <a:ext cx="2672512" cy="1507085"/>
            <a:chOff x="2916054" y="5350915"/>
            <a:chExt cx="2672512" cy="1507085"/>
          </a:xfrm>
        </p:grpSpPr>
        <p:grpSp>
          <p:nvGrpSpPr>
            <p:cNvPr id="35" name="Group 34">
              <a:extLst>
                <a:ext uri="{FF2B5EF4-FFF2-40B4-BE49-F238E27FC236}">
                  <a16:creationId xmlns:a16="http://schemas.microsoft.com/office/drawing/2014/main" id="{4E683A6D-A4B8-40CF-BD59-BC57025B31D3}"/>
                </a:ext>
              </a:extLst>
            </p:cNvPr>
            <p:cNvGrpSpPr/>
            <p:nvPr/>
          </p:nvGrpSpPr>
          <p:grpSpPr>
            <a:xfrm>
              <a:off x="2916054" y="5449588"/>
              <a:ext cx="341107" cy="1092802"/>
              <a:chOff x="2916054" y="5449588"/>
              <a:chExt cx="341107" cy="1092802"/>
            </a:xfrm>
          </p:grpSpPr>
          <p:sp>
            <p:nvSpPr>
              <p:cNvPr id="54" name="Arrow: Right 53">
                <a:extLst>
                  <a:ext uri="{FF2B5EF4-FFF2-40B4-BE49-F238E27FC236}">
                    <a16:creationId xmlns:a16="http://schemas.microsoft.com/office/drawing/2014/main" id="{AB8CF471-8F3E-456F-B246-C6E3944E0DB0}"/>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Rectangle 54">
                <a:extLst>
                  <a:ext uri="{FF2B5EF4-FFF2-40B4-BE49-F238E27FC236}">
                    <a16:creationId xmlns:a16="http://schemas.microsoft.com/office/drawing/2014/main" id="{E5CF8BD5-045E-4329-928F-28F14CB1FED9}"/>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6" name="Group 35">
              <a:extLst>
                <a:ext uri="{FF2B5EF4-FFF2-40B4-BE49-F238E27FC236}">
                  <a16:creationId xmlns:a16="http://schemas.microsoft.com/office/drawing/2014/main" id="{B89DC8D5-CADE-4F36-BB63-C6B8D3B0A9CC}"/>
                </a:ext>
              </a:extLst>
            </p:cNvPr>
            <p:cNvGrpSpPr/>
            <p:nvPr/>
          </p:nvGrpSpPr>
          <p:grpSpPr>
            <a:xfrm>
              <a:off x="3681404" y="5765198"/>
              <a:ext cx="341107" cy="1092802"/>
              <a:chOff x="2916054" y="5449588"/>
              <a:chExt cx="341107" cy="1092802"/>
            </a:xfrm>
          </p:grpSpPr>
          <p:sp>
            <p:nvSpPr>
              <p:cNvPr id="52" name="Arrow: Right 51">
                <a:extLst>
                  <a:ext uri="{FF2B5EF4-FFF2-40B4-BE49-F238E27FC236}">
                    <a16:creationId xmlns:a16="http://schemas.microsoft.com/office/drawing/2014/main" id="{F8912996-4955-4B5E-A1FA-4B6EB587F125}"/>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52">
                <a:extLst>
                  <a:ext uri="{FF2B5EF4-FFF2-40B4-BE49-F238E27FC236}">
                    <a16:creationId xmlns:a16="http://schemas.microsoft.com/office/drawing/2014/main" id="{50054530-17C5-4E5E-AD54-84728BC036AD}"/>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a:extLst>
                <a:ext uri="{FF2B5EF4-FFF2-40B4-BE49-F238E27FC236}">
                  <a16:creationId xmlns:a16="http://schemas.microsoft.com/office/drawing/2014/main" id="{3F010613-17D1-43A2-8B99-45B9C82461DD}"/>
                </a:ext>
              </a:extLst>
            </p:cNvPr>
            <p:cNvGrpSpPr/>
            <p:nvPr/>
          </p:nvGrpSpPr>
          <p:grpSpPr>
            <a:xfrm>
              <a:off x="4887833" y="5529132"/>
              <a:ext cx="341107" cy="1092802"/>
              <a:chOff x="2916054" y="5449588"/>
              <a:chExt cx="341107" cy="1092802"/>
            </a:xfrm>
          </p:grpSpPr>
          <p:sp>
            <p:nvSpPr>
              <p:cNvPr id="50" name="Arrow: Right 49">
                <a:extLst>
                  <a:ext uri="{FF2B5EF4-FFF2-40B4-BE49-F238E27FC236}">
                    <a16:creationId xmlns:a16="http://schemas.microsoft.com/office/drawing/2014/main" id="{4E27A657-5011-4C20-9FD3-2A788EC663A5}"/>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a:extLst>
                  <a:ext uri="{FF2B5EF4-FFF2-40B4-BE49-F238E27FC236}">
                    <a16:creationId xmlns:a16="http://schemas.microsoft.com/office/drawing/2014/main" id="{9CA27564-711E-4115-8CD7-1C11B72B8EB4}"/>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8" name="Group 37">
              <a:extLst>
                <a:ext uri="{FF2B5EF4-FFF2-40B4-BE49-F238E27FC236}">
                  <a16:creationId xmlns:a16="http://schemas.microsoft.com/office/drawing/2014/main" id="{26575323-73E5-4FBA-AEA7-742E3A13316B}"/>
                </a:ext>
              </a:extLst>
            </p:cNvPr>
            <p:cNvGrpSpPr/>
            <p:nvPr/>
          </p:nvGrpSpPr>
          <p:grpSpPr>
            <a:xfrm>
              <a:off x="4187100" y="5462175"/>
              <a:ext cx="341107" cy="1092802"/>
              <a:chOff x="2916054" y="5449588"/>
              <a:chExt cx="341107" cy="1092802"/>
            </a:xfrm>
          </p:grpSpPr>
          <p:sp>
            <p:nvSpPr>
              <p:cNvPr id="48" name="Arrow: Right 47">
                <a:extLst>
                  <a:ext uri="{FF2B5EF4-FFF2-40B4-BE49-F238E27FC236}">
                    <a16:creationId xmlns:a16="http://schemas.microsoft.com/office/drawing/2014/main" id="{FAD94508-00BA-42B9-AB49-53308DC205DF}"/>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48">
                <a:extLst>
                  <a:ext uri="{FF2B5EF4-FFF2-40B4-BE49-F238E27FC236}">
                    <a16:creationId xmlns:a16="http://schemas.microsoft.com/office/drawing/2014/main" id="{AE71ADA7-A431-4224-B30F-6A7ED5EBEC56}"/>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9" name="Group 38">
              <a:extLst>
                <a:ext uri="{FF2B5EF4-FFF2-40B4-BE49-F238E27FC236}">
                  <a16:creationId xmlns:a16="http://schemas.microsoft.com/office/drawing/2014/main" id="{6807537B-27CE-4DE4-97D2-74A63CC6C76B}"/>
                </a:ext>
              </a:extLst>
            </p:cNvPr>
            <p:cNvGrpSpPr/>
            <p:nvPr/>
          </p:nvGrpSpPr>
          <p:grpSpPr>
            <a:xfrm>
              <a:off x="4519983" y="5920365"/>
              <a:ext cx="341107" cy="937635"/>
              <a:chOff x="2916054" y="5449588"/>
              <a:chExt cx="341107" cy="1092802"/>
            </a:xfrm>
          </p:grpSpPr>
          <p:sp>
            <p:nvSpPr>
              <p:cNvPr id="46" name="Arrow: Right 45">
                <a:extLst>
                  <a:ext uri="{FF2B5EF4-FFF2-40B4-BE49-F238E27FC236}">
                    <a16:creationId xmlns:a16="http://schemas.microsoft.com/office/drawing/2014/main" id="{9945993B-B6BB-4464-B7B3-C4F8F94A94F4}"/>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a:extLst>
                  <a:ext uri="{FF2B5EF4-FFF2-40B4-BE49-F238E27FC236}">
                    <a16:creationId xmlns:a16="http://schemas.microsoft.com/office/drawing/2014/main" id="{ABBA23EA-13F4-4257-9E83-E2B99172A1B3}"/>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 name="Group 39">
              <a:extLst>
                <a:ext uri="{FF2B5EF4-FFF2-40B4-BE49-F238E27FC236}">
                  <a16:creationId xmlns:a16="http://schemas.microsoft.com/office/drawing/2014/main" id="{52190EA2-0B30-444C-A81D-D138181BBD49}"/>
                </a:ext>
              </a:extLst>
            </p:cNvPr>
            <p:cNvGrpSpPr/>
            <p:nvPr/>
          </p:nvGrpSpPr>
          <p:grpSpPr>
            <a:xfrm>
              <a:off x="3186749" y="5684299"/>
              <a:ext cx="341107" cy="1092802"/>
              <a:chOff x="2916054" y="5449588"/>
              <a:chExt cx="341107" cy="1092802"/>
            </a:xfrm>
          </p:grpSpPr>
          <p:sp>
            <p:nvSpPr>
              <p:cNvPr id="44" name="Arrow: Right 43">
                <a:extLst>
                  <a:ext uri="{FF2B5EF4-FFF2-40B4-BE49-F238E27FC236}">
                    <a16:creationId xmlns:a16="http://schemas.microsoft.com/office/drawing/2014/main" id="{4D98533A-30DC-4D2B-AF9D-D7EE20DA5D2F}"/>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a:extLst>
                  <a:ext uri="{FF2B5EF4-FFF2-40B4-BE49-F238E27FC236}">
                    <a16:creationId xmlns:a16="http://schemas.microsoft.com/office/drawing/2014/main" id="{BC5E0574-3F44-4BF3-818D-5CF04AE38ECA}"/>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1" name="Group 40">
              <a:extLst>
                <a:ext uri="{FF2B5EF4-FFF2-40B4-BE49-F238E27FC236}">
                  <a16:creationId xmlns:a16="http://schemas.microsoft.com/office/drawing/2014/main" id="{156027C0-18EF-4A88-97B9-469226D8C256}"/>
                </a:ext>
              </a:extLst>
            </p:cNvPr>
            <p:cNvGrpSpPr/>
            <p:nvPr/>
          </p:nvGrpSpPr>
          <p:grpSpPr>
            <a:xfrm>
              <a:off x="5247459" y="5350915"/>
              <a:ext cx="341107" cy="1092802"/>
              <a:chOff x="2916054" y="5449588"/>
              <a:chExt cx="341107" cy="1092802"/>
            </a:xfrm>
          </p:grpSpPr>
          <p:sp>
            <p:nvSpPr>
              <p:cNvPr id="42" name="Arrow: Right 41">
                <a:extLst>
                  <a:ext uri="{FF2B5EF4-FFF2-40B4-BE49-F238E27FC236}">
                    <a16:creationId xmlns:a16="http://schemas.microsoft.com/office/drawing/2014/main" id="{EAE2BF55-1785-4846-9360-6C3EE9755411}"/>
                  </a:ext>
                </a:extLst>
              </p:cNvPr>
              <p:cNvSpPr/>
              <p:nvPr/>
            </p:nvSpPr>
            <p:spPr>
              <a:xfrm rot="16200000">
                <a:off x="2544505" y="5829734"/>
                <a:ext cx="1092801" cy="332510"/>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Rectangle 42">
                <a:extLst>
                  <a:ext uri="{FF2B5EF4-FFF2-40B4-BE49-F238E27FC236}">
                    <a16:creationId xmlns:a16="http://schemas.microsoft.com/office/drawing/2014/main" id="{27C609A3-43CB-47D1-993C-4531C1D4E459}"/>
                  </a:ext>
                </a:extLst>
              </p:cNvPr>
              <p:cNvSpPr/>
              <p:nvPr/>
            </p:nvSpPr>
            <p:spPr>
              <a:xfrm>
                <a:off x="2916054" y="5759923"/>
                <a:ext cx="341107" cy="782467"/>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56" name="Group 55">
            <a:extLst>
              <a:ext uri="{FF2B5EF4-FFF2-40B4-BE49-F238E27FC236}">
                <a16:creationId xmlns:a16="http://schemas.microsoft.com/office/drawing/2014/main" id="{90D14B35-FFB5-4094-B7D1-52595B860919}"/>
              </a:ext>
            </a:extLst>
          </p:cNvPr>
          <p:cNvGrpSpPr/>
          <p:nvPr/>
        </p:nvGrpSpPr>
        <p:grpSpPr>
          <a:xfrm>
            <a:off x="975551" y="4969933"/>
            <a:ext cx="1472725" cy="1477759"/>
            <a:chOff x="3975591" y="5022727"/>
            <a:chExt cx="1472725" cy="1477759"/>
          </a:xfrm>
        </p:grpSpPr>
        <p:grpSp>
          <p:nvGrpSpPr>
            <p:cNvPr id="57" name="Group 56">
              <a:extLst>
                <a:ext uri="{FF2B5EF4-FFF2-40B4-BE49-F238E27FC236}">
                  <a16:creationId xmlns:a16="http://schemas.microsoft.com/office/drawing/2014/main" id="{6B0EF1FD-FC3A-4A42-86DC-22FE24371874}"/>
                </a:ext>
              </a:extLst>
            </p:cNvPr>
            <p:cNvGrpSpPr/>
            <p:nvPr/>
          </p:nvGrpSpPr>
          <p:grpSpPr>
            <a:xfrm>
              <a:off x="3975591" y="5022727"/>
              <a:ext cx="1472725" cy="1477759"/>
              <a:chOff x="4725521" y="5203040"/>
              <a:chExt cx="1472725" cy="1477759"/>
            </a:xfrm>
          </p:grpSpPr>
          <p:grpSp>
            <p:nvGrpSpPr>
              <p:cNvPr id="59" name="Group 58">
                <a:extLst>
                  <a:ext uri="{FF2B5EF4-FFF2-40B4-BE49-F238E27FC236}">
                    <a16:creationId xmlns:a16="http://schemas.microsoft.com/office/drawing/2014/main" id="{B9A3DE6F-36A9-41C4-BF34-0AFEF35F488A}"/>
                  </a:ext>
                </a:extLst>
              </p:cNvPr>
              <p:cNvGrpSpPr/>
              <p:nvPr/>
            </p:nvGrpSpPr>
            <p:grpSpPr>
              <a:xfrm>
                <a:off x="4725521" y="5203040"/>
                <a:ext cx="1472725" cy="1477759"/>
                <a:chOff x="7087918" y="5441829"/>
                <a:chExt cx="1062483" cy="1102506"/>
              </a:xfrm>
            </p:grpSpPr>
            <p:sp>
              <p:nvSpPr>
                <p:cNvPr id="61" name="Arrow: Right 60">
                  <a:extLst>
                    <a:ext uri="{FF2B5EF4-FFF2-40B4-BE49-F238E27FC236}">
                      <a16:creationId xmlns:a16="http://schemas.microsoft.com/office/drawing/2014/main" id="{00DBBA92-80AC-493C-A725-5C9D3571416A}"/>
                    </a:ext>
                  </a:extLst>
                </p:cNvPr>
                <p:cNvSpPr/>
                <p:nvPr/>
              </p:nvSpPr>
              <p:spPr>
                <a:xfrm rot="16200000">
                  <a:off x="7215315" y="5729537"/>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2" name="Arrow: Right 61">
                  <a:extLst>
                    <a:ext uri="{FF2B5EF4-FFF2-40B4-BE49-F238E27FC236}">
                      <a16:creationId xmlns:a16="http://schemas.microsoft.com/office/drawing/2014/main" id="{FBB0A9C1-13D7-4F0B-8FE0-588E5DA0D1F1}"/>
                    </a:ext>
                  </a:extLst>
                </p:cNvPr>
                <p:cNvSpPr/>
                <p:nvPr/>
              </p:nvSpPr>
              <p:spPr>
                <a:xfrm>
                  <a:off x="7335099" y="5863185"/>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Arrow: Right 62">
                  <a:extLst>
                    <a:ext uri="{FF2B5EF4-FFF2-40B4-BE49-F238E27FC236}">
                      <a16:creationId xmlns:a16="http://schemas.microsoft.com/office/drawing/2014/main" id="{3F22CD00-E52E-471B-8E42-9242988644CC}"/>
                    </a:ext>
                  </a:extLst>
                </p:cNvPr>
                <p:cNvSpPr/>
                <p:nvPr/>
              </p:nvSpPr>
              <p:spPr>
                <a:xfrm rot="10800000">
                  <a:off x="7087918" y="5871491"/>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Arrow: Right 63">
                  <a:extLst>
                    <a:ext uri="{FF2B5EF4-FFF2-40B4-BE49-F238E27FC236}">
                      <a16:creationId xmlns:a16="http://schemas.microsoft.com/office/drawing/2014/main" id="{A8CCC91E-9ADB-421D-A9CB-BDB4D8C8B998}"/>
                    </a:ext>
                  </a:extLst>
                </p:cNvPr>
                <p:cNvSpPr/>
                <p:nvPr/>
              </p:nvSpPr>
              <p:spPr>
                <a:xfrm rot="5400000">
                  <a:off x="7207636" y="6016741"/>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0" name="Dodecagon 59">
                <a:extLst>
                  <a:ext uri="{FF2B5EF4-FFF2-40B4-BE49-F238E27FC236}">
                    <a16:creationId xmlns:a16="http://schemas.microsoft.com/office/drawing/2014/main" id="{F2FBE70A-0AD5-47F5-B653-25174994A2D8}"/>
                  </a:ext>
                </a:extLst>
              </p:cNvPr>
              <p:cNvSpPr/>
              <p:nvPr/>
            </p:nvSpPr>
            <p:spPr>
              <a:xfrm>
                <a:off x="5000075" y="5489162"/>
                <a:ext cx="914400" cy="914400"/>
              </a:xfrm>
              <a:prstGeom prst="dodecagon">
                <a:avLst/>
              </a:prstGeom>
              <a:solidFill>
                <a:srgbClr val="FF000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8" name="Arc 57">
              <a:extLst>
                <a:ext uri="{FF2B5EF4-FFF2-40B4-BE49-F238E27FC236}">
                  <a16:creationId xmlns:a16="http://schemas.microsoft.com/office/drawing/2014/main" id="{1BAB72AF-5C25-4FD8-9A30-13EAFD625E46}"/>
                </a:ext>
              </a:extLst>
            </p:cNvPr>
            <p:cNvSpPr/>
            <p:nvPr/>
          </p:nvSpPr>
          <p:spPr>
            <a:xfrm rot="19350974">
              <a:off x="4410937" y="5921727"/>
              <a:ext cx="549673" cy="491247"/>
            </a:xfrm>
            <a:prstGeom prst="arc">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sp>
        <p:nvSpPr>
          <p:cNvPr id="65" name="TextBox 64">
            <a:extLst>
              <a:ext uri="{FF2B5EF4-FFF2-40B4-BE49-F238E27FC236}">
                <a16:creationId xmlns:a16="http://schemas.microsoft.com/office/drawing/2014/main" id="{403A9E8D-59D4-49EA-909F-A336BCBDED9C}"/>
              </a:ext>
            </a:extLst>
          </p:cNvPr>
          <p:cNvSpPr txBox="1"/>
          <p:nvPr/>
        </p:nvSpPr>
        <p:spPr>
          <a:xfrm>
            <a:off x="1459426" y="5413959"/>
            <a:ext cx="501891" cy="307777"/>
          </a:xfrm>
          <a:prstGeom prst="rect">
            <a:avLst/>
          </a:prstGeom>
          <a:noFill/>
        </p:spPr>
        <p:txBody>
          <a:bodyPr wrap="square" rtlCol="0">
            <a:spAutoFit/>
          </a:bodyPr>
          <a:lstStyle/>
          <a:p>
            <a:r>
              <a:rPr lang="en-GB" sz="1400" b="1" dirty="0"/>
              <a:t>X   </a:t>
            </a:r>
            <a:r>
              <a:rPr lang="en-GB" sz="1400" b="1" dirty="0" err="1"/>
              <a:t>X</a:t>
            </a:r>
            <a:endParaRPr lang="en-GB" sz="1400" b="1" dirty="0"/>
          </a:p>
        </p:txBody>
      </p:sp>
    </p:spTree>
    <p:extLst>
      <p:ext uri="{BB962C8B-B14F-4D97-AF65-F5344CB8AC3E}">
        <p14:creationId xmlns:p14="http://schemas.microsoft.com/office/powerpoint/2010/main" val="248211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4" grpId="0" animBg="1"/>
      <p:bldP spid="6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Box 127">
            <a:extLst>
              <a:ext uri="{FF2B5EF4-FFF2-40B4-BE49-F238E27FC236}">
                <a16:creationId xmlns:a16="http://schemas.microsoft.com/office/drawing/2014/main" id="{F70096AF-0B03-4ED9-A2FE-ED166CB82E15}"/>
              </a:ext>
            </a:extLst>
          </p:cNvPr>
          <p:cNvSpPr txBox="1"/>
          <p:nvPr/>
        </p:nvSpPr>
        <p:spPr>
          <a:xfrm>
            <a:off x="296733" y="1089469"/>
            <a:ext cx="5537346" cy="3416320"/>
          </a:xfrm>
          <a:prstGeom prst="rect">
            <a:avLst/>
          </a:prstGeom>
          <a:solidFill>
            <a:schemeClr val="bg1"/>
          </a:solidFill>
          <a:ln w="50800">
            <a:solidFill>
              <a:srgbClr val="7030A0"/>
            </a:solidFill>
          </a:ln>
        </p:spPr>
        <p:txBody>
          <a:bodyPr wrap="square" rtlCol="0">
            <a:spAutoFit/>
          </a:bodyPr>
          <a:lstStyle/>
          <a:p>
            <a:pPr algn="ctr"/>
            <a:br>
              <a:rPr lang="en-GB" b="1" dirty="0">
                <a:solidFill>
                  <a:srgbClr val="213763"/>
                </a:solidFill>
                <a:latin typeface="Verdana" panose="020B0604030504040204" pitchFamily="34" charset="0"/>
                <a:ea typeface="Verdana" panose="020B0604030504040204" pitchFamily="34" charset="0"/>
              </a:rPr>
            </a:br>
            <a:r>
              <a:rPr lang="en-GB" b="1" dirty="0">
                <a:solidFill>
                  <a:srgbClr val="213763"/>
                </a:solidFill>
                <a:latin typeface="Verdana" panose="020B0604030504040204" pitchFamily="34" charset="0"/>
                <a:ea typeface="Verdana" panose="020B0604030504040204" pitchFamily="34" charset="0"/>
              </a:rPr>
              <a:t>Benefits</a:t>
            </a:r>
          </a:p>
          <a:p>
            <a:pPr algn="ctr"/>
            <a:endParaRPr lang="en-GB" b="1" u="sng" dirty="0">
              <a:latin typeface="Verdana" panose="020B0604030504040204" pitchFamily="34" charset="0"/>
              <a:ea typeface="Verdana" panose="020B0604030504040204" pitchFamily="34" charset="0"/>
            </a:endParaRPr>
          </a:p>
          <a:p>
            <a:pPr marL="285750" indent="-285750">
              <a:buFont typeface="Wingdings" panose="05000000000000000000" pitchFamily="2" charset="2"/>
              <a:buChar char="ü"/>
            </a:pPr>
            <a:r>
              <a:rPr lang="en-GB" dirty="0">
                <a:solidFill>
                  <a:srgbClr val="213763"/>
                </a:solidFill>
                <a:latin typeface="Verdana" panose="020B0604030504040204" pitchFamily="34" charset="0"/>
                <a:ea typeface="Verdana" panose="020B0604030504040204" pitchFamily="34" charset="0"/>
              </a:rPr>
              <a:t>Provide protection from </a:t>
            </a:r>
            <a:r>
              <a:rPr lang="en-GB" b="1" dirty="0">
                <a:solidFill>
                  <a:srgbClr val="FF0000"/>
                </a:solidFill>
                <a:latin typeface="Verdana" panose="020B0604030504040204" pitchFamily="34" charset="0"/>
                <a:ea typeface="Verdana" panose="020B0604030504040204" pitchFamily="34" charset="0"/>
              </a:rPr>
              <a:t>pathogens</a:t>
            </a:r>
            <a:r>
              <a:rPr lang="en-GB" b="1" dirty="0">
                <a:solidFill>
                  <a:srgbClr val="213763"/>
                </a:solidFill>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which can kill or make you sick</a:t>
            </a:r>
          </a:p>
          <a:p>
            <a:pPr marL="285750" indent="-285750">
              <a:buFont typeface="Wingdings" panose="05000000000000000000" pitchFamily="2" charset="2"/>
              <a:buChar char="ü"/>
            </a:pPr>
            <a:endParaRPr lang="en-GB" b="1" dirty="0">
              <a:solidFill>
                <a:srgbClr val="213763"/>
              </a:solidFill>
              <a:latin typeface="Verdana" panose="020B0604030504040204" pitchFamily="34" charset="0"/>
              <a:ea typeface="Verdana" panose="020B0604030504040204" pitchFamily="34" charset="0"/>
            </a:endParaRPr>
          </a:p>
          <a:p>
            <a:pPr marL="285750" indent="-285750">
              <a:buFont typeface="Wingdings" panose="05000000000000000000" pitchFamily="2" charset="2"/>
              <a:buChar char="ü"/>
            </a:pPr>
            <a:r>
              <a:rPr lang="en-GB" dirty="0">
                <a:solidFill>
                  <a:srgbClr val="213763"/>
                </a:solidFill>
                <a:latin typeface="Verdana" panose="020B0604030504040204" pitchFamily="34" charset="0"/>
                <a:ea typeface="Verdana" panose="020B0604030504040204" pitchFamily="34" charset="0"/>
              </a:rPr>
              <a:t>Control and eradication of once common </a:t>
            </a:r>
            <a:r>
              <a:rPr lang="en-GB" b="1" dirty="0">
                <a:solidFill>
                  <a:srgbClr val="FF0000"/>
                </a:solidFill>
                <a:latin typeface="Verdana" panose="020B0604030504040204" pitchFamily="34" charset="0"/>
                <a:ea typeface="Verdana" panose="020B0604030504040204" pitchFamily="34" charset="0"/>
              </a:rPr>
              <a:t>pathogens </a:t>
            </a:r>
            <a:r>
              <a:rPr lang="en-GB" dirty="0">
                <a:solidFill>
                  <a:srgbClr val="213763"/>
                </a:solidFill>
                <a:latin typeface="Verdana" panose="020B0604030504040204" pitchFamily="34" charset="0"/>
                <a:ea typeface="Verdana" panose="020B0604030504040204" pitchFamily="34" charset="0"/>
              </a:rPr>
              <a:t>like </a:t>
            </a:r>
            <a:r>
              <a:rPr lang="en-GB" dirty="0">
                <a:solidFill>
                  <a:schemeClr val="accent6"/>
                </a:solidFill>
                <a:latin typeface="Verdana" panose="020B0604030504040204" pitchFamily="34" charset="0"/>
                <a:ea typeface="Verdana" panose="020B0604030504040204" pitchFamily="34" charset="0"/>
              </a:rPr>
              <a:t>polio</a:t>
            </a:r>
            <a:r>
              <a:rPr lang="en-GB" dirty="0">
                <a:solidFill>
                  <a:srgbClr val="213763"/>
                </a:solidFill>
                <a:latin typeface="Verdana" panose="020B0604030504040204" pitchFamily="34" charset="0"/>
                <a:ea typeface="Verdana" panose="020B0604030504040204" pitchFamily="34" charset="0"/>
              </a:rPr>
              <a:t> and </a:t>
            </a:r>
            <a:r>
              <a:rPr lang="en-GB" dirty="0">
                <a:solidFill>
                  <a:schemeClr val="accent6"/>
                </a:solidFill>
                <a:latin typeface="Verdana" panose="020B0604030504040204" pitchFamily="34" charset="0"/>
                <a:ea typeface="Verdana" panose="020B0604030504040204" pitchFamily="34" charset="0"/>
              </a:rPr>
              <a:t>smallpox</a:t>
            </a:r>
          </a:p>
          <a:p>
            <a:pPr marL="285750" indent="-285750">
              <a:buFont typeface="Wingdings" panose="05000000000000000000" pitchFamily="2" charset="2"/>
              <a:buChar char="ü"/>
            </a:pPr>
            <a:endParaRPr lang="en-GB" dirty="0">
              <a:solidFill>
                <a:srgbClr val="213763"/>
              </a:solidFill>
              <a:latin typeface="Verdana" panose="020B0604030504040204" pitchFamily="34" charset="0"/>
              <a:ea typeface="Verdana" panose="020B0604030504040204" pitchFamily="34" charset="0"/>
            </a:endParaRPr>
          </a:p>
          <a:p>
            <a:pPr marL="285750" indent="-285750">
              <a:buFont typeface="Wingdings" panose="05000000000000000000" pitchFamily="2" charset="2"/>
              <a:buChar char="ü"/>
            </a:pPr>
            <a:r>
              <a:rPr lang="en-GB" dirty="0">
                <a:solidFill>
                  <a:srgbClr val="213763"/>
                </a:solidFill>
                <a:latin typeface="Verdana" panose="020B0604030504040204" pitchFamily="34" charset="0"/>
                <a:ea typeface="Verdana" panose="020B0604030504040204" pitchFamily="34" charset="0"/>
              </a:rPr>
              <a:t>Stops outbreaks and </a:t>
            </a:r>
            <a:r>
              <a:rPr lang="en-GB" b="1" dirty="0">
                <a:solidFill>
                  <a:srgbClr val="FF0000"/>
                </a:solidFill>
                <a:latin typeface="Verdana" panose="020B0604030504040204" pitchFamily="34" charset="0"/>
                <a:ea typeface="Verdana" panose="020B0604030504040204" pitchFamily="34" charset="0"/>
              </a:rPr>
              <a:t>global</a:t>
            </a:r>
            <a:r>
              <a:rPr lang="en-GB" dirty="0">
                <a:solidFill>
                  <a:srgbClr val="FF0000"/>
                </a:solidFill>
                <a:latin typeface="Verdana" panose="020B0604030504040204" pitchFamily="34" charset="0"/>
                <a:ea typeface="Verdana" panose="020B0604030504040204" pitchFamily="34" charset="0"/>
              </a:rPr>
              <a:t> </a:t>
            </a:r>
            <a:r>
              <a:rPr lang="en-GB" b="1" dirty="0">
                <a:solidFill>
                  <a:srgbClr val="FF0000"/>
                </a:solidFill>
                <a:latin typeface="Verdana" panose="020B0604030504040204" pitchFamily="34" charset="0"/>
                <a:ea typeface="Verdana" panose="020B0604030504040204" pitchFamily="34" charset="0"/>
              </a:rPr>
              <a:t>epidemics</a:t>
            </a:r>
            <a:br>
              <a:rPr lang="en-GB" b="1" dirty="0">
                <a:solidFill>
                  <a:srgbClr val="FF0000"/>
                </a:solidFill>
                <a:latin typeface="Verdana" panose="020B0604030504040204" pitchFamily="34" charset="0"/>
                <a:ea typeface="Verdana" panose="020B0604030504040204" pitchFamily="34" charset="0"/>
              </a:rPr>
            </a:br>
            <a:br>
              <a:rPr lang="en-GB" b="1" dirty="0">
                <a:solidFill>
                  <a:srgbClr val="FF0000"/>
                </a:solidFill>
                <a:latin typeface="Verdana" panose="020B0604030504040204" pitchFamily="34" charset="0"/>
                <a:ea typeface="Verdana" panose="020B0604030504040204" pitchFamily="34" charset="0"/>
              </a:rPr>
            </a:br>
            <a:endParaRPr lang="en-GB" dirty="0">
              <a:solidFill>
                <a:srgbClr val="FF0000"/>
              </a:solidFill>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4187A875-385B-456C-A84E-4711874B2143}"/>
              </a:ext>
            </a:extLst>
          </p:cNvPr>
          <p:cNvSpPr txBox="1"/>
          <p:nvPr/>
        </p:nvSpPr>
        <p:spPr>
          <a:xfrm>
            <a:off x="0" y="317086"/>
            <a:ext cx="12192000" cy="400110"/>
          </a:xfrm>
          <a:prstGeom prst="rect">
            <a:avLst/>
          </a:prstGeom>
          <a:solidFill>
            <a:schemeClr val="bg1"/>
          </a:solidFill>
          <a:ln w="25400">
            <a:noFill/>
          </a:ln>
        </p:spPr>
        <p:txBody>
          <a:bodyPr wrap="square" rtlCol="0">
            <a:spAutoFit/>
          </a:bodyPr>
          <a:lstStyle/>
          <a:p>
            <a:pPr algn="ctr"/>
            <a:r>
              <a:rPr lang="en-GB" sz="2000" b="1" dirty="0">
                <a:solidFill>
                  <a:srgbClr val="7030A0"/>
                </a:solidFill>
                <a:latin typeface="Verdana" panose="020B0604030504040204" pitchFamily="34" charset="0"/>
                <a:ea typeface="Verdana" panose="020B0604030504040204" pitchFamily="34" charset="0"/>
              </a:rPr>
              <a:t>Vaccines</a:t>
            </a:r>
            <a:endParaRPr lang="en-GB" sz="2000" dirty="0">
              <a:solidFill>
                <a:srgbClr val="7030A0"/>
              </a:solidFill>
              <a:latin typeface="Verdana" panose="020B0604030504040204" pitchFamily="34" charset="0"/>
              <a:ea typeface="Verdana" panose="020B0604030504040204" pitchFamily="34" charset="0"/>
            </a:endParaRPr>
          </a:p>
        </p:txBody>
      </p:sp>
      <p:sp>
        <p:nvSpPr>
          <p:cNvPr id="7" name="TextBox 6">
            <a:extLst>
              <a:ext uri="{FF2B5EF4-FFF2-40B4-BE49-F238E27FC236}">
                <a16:creationId xmlns:a16="http://schemas.microsoft.com/office/drawing/2014/main" id="{5D333FBA-8CA1-4901-9070-A5ECEF411212}"/>
              </a:ext>
            </a:extLst>
          </p:cNvPr>
          <p:cNvSpPr txBox="1"/>
          <p:nvPr/>
        </p:nvSpPr>
        <p:spPr>
          <a:xfrm>
            <a:off x="6357921" y="1089469"/>
            <a:ext cx="5537346" cy="3416320"/>
          </a:xfrm>
          <a:prstGeom prst="rect">
            <a:avLst/>
          </a:prstGeom>
          <a:solidFill>
            <a:schemeClr val="bg1"/>
          </a:solidFill>
          <a:ln w="50800">
            <a:solidFill>
              <a:srgbClr val="7030A0"/>
            </a:solidFill>
          </a:ln>
        </p:spPr>
        <p:txBody>
          <a:bodyPr wrap="square" rtlCol="0">
            <a:spAutoFit/>
          </a:bodyPr>
          <a:lstStyle/>
          <a:p>
            <a:pPr algn="ctr"/>
            <a:br>
              <a:rPr lang="en-GB" b="1" dirty="0">
                <a:solidFill>
                  <a:srgbClr val="213763"/>
                </a:solidFill>
                <a:latin typeface="Verdana" panose="020B0604030504040204" pitchFamily="34" charset="0"/>
                <a:ea typeface="Verdana" panose="020B0604030504040204" pitchFamily="34" charset="0"/>
              </a:rPr>
            </a:br>
            <a:r>
              <a:rPr lang="en-GB" b="1" dirty="0">
                <a:solidFill>
                  <a:srgbClr val="213763"/>
                </a:solidFill>
                <a:latin typeface="Verdana" panose="020B0604030504040204" pitchFamily="34" charset="0"/>
                <a:ea typeface="Verdana" panose="020B0604030504040204" pitchFamily="34" charset="0"/>
              </a:rPr>
              <a:t>Risks/challenges</a:t>
            </a:r>
          </a:p>
          <a:p>
            <a:pPr algn="ctr"/>
            <a:endParaRPr lang="en-GB" b="1" u="sng"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dirty="0">
                <a:solidFill>
                  <a:srgbClr val="213763"/>
                </a:solidFill>
                <a:latin typeface="Verdana" panose="020B0604030504040204" pitchFamily="34" charset="0"/>
                <a:ea typeface="Verdana" panose="020B0604030504040204" pitchFamily="34" charset="0"/>
              </a:rPr>
              <a:t>No medicine is 100% effective – people can sometimes still catch the </a:t>
            </a:r>
            <a:r>
              <a:rPr lang="en-GB" b="1" dirty="0">
                <a:solidFill>
                  <a:srgbClr val="FF0000"/>
                </a:solidFill>
                <a:latin typeface="Verdana" panose="020B0604030504040204" pitchFamily="34" charset="0"/>
                <a:ea typeface="Verdana" panose="020B0604030504040204" pitchFamily="34" charset="0"/>
              </a:rPr>
              <a:t>pathogen</a:t>
            </a:r>
            <a:r>
              <a:rPr lang="en-GB" dirty="0">
                <a:solidFill>
                  <a:srgbClr val="213763"/>
                </a:solidFill>
                <a:latin typeface="Verdana" panose="020B0604030504040204" pitchFamily="34" charset="0"/>
                <a:ea typeface="Verdana" panose="020B0604030504040204" pitchFamily="34" charset="0"/>
              </a:rPr>
              <a:t> but this is </a:t>
            </a:r>
            <a:r>
              <a:rPr lang="en-GB" b="1" dirty="0">
                <a:solidFill>
                  <a:srgbClr val="213763"/>
                </a:solidFill>
                <a:latin typeface="Verdana" panose="020B0604030504040204" pitchFamily="34" charset="0"/>
                <a:ea typeface="Verdana" panose="020B0604030504040204" pitchFamily="34" charset="0"/>
              </a:rPr>
              <a:t>very rare</a:t>
            </a:r>
          </a:p>
          <a:p>
            <a:pPr marL="285750" indent="-285750">
              <a:buFont typeface="Wingdings" panose="05000000000000000000" pitchFamily="2" charset="2"/>
              <a:buChar char="ü"/>
            </a:pPr>
            <a:endParaRPr lang="en-GB" b="1" dirty="0">
              <a:solidFill>
                <a:srgbClr val="213763"/>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dirty="0">
                <a:solidFill>
                  <a:srgbClr val="213763"/>
                </a:solidFill>
                <a:latin typeface="Verdana" panose="020B0604030504040204" pitchFamily="34" charset="0"/>
                <a:ea typeface="Verdana" panose="020B0604030504040204" pitchFamily="34" charset="0"/>
              </a:rPr>
              <a:t>Side effects like swelling and fevers</a:t>
            </a:r>
            <a:endParaRPr lang="en-GB" dirty="0">
              <a:solidFill>
                <a:schemeClr val="accent6"/>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endParaRPr lang="en-GB" dirty="0">
              <a:solidFill>
                <a:srgbClr val="213763"/>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dirty="0">
                <a:solidFill>
                  <a:srgbClr val="213763"/>
                </a:solidFill>
                <a:latin typeface="Verdana" panose="020B0604030504040204" pitchFamily="34" charset="0"/>
                <a:ea typeface="Verdana" panose="020B0604030504040204" pitchFamily="34" charset="0"/>
              </a:rPr>
              <a:t>Not all </a:t>
            </a:r>
            <a:r>
              <a:rPr lang="en-GB" b="1" dirty="0">
                <a:solidFill>
                  <a:srgbClr val="FF0000"/>
                </a:solidFill>
                <a:latin typeface="Verdana" panose="020B0604030504040204" pitchFamily="34" charset="0"/>
                <a:ea typeface="Verdana" panose="020B0604030504040204" pitchFamily="34" charset="0"/>
              </a:rPr>
              <a:t>pathogens</a:t>
            </a:r>
            <a:r>
              <a:rPr lang="en-GB" dirty="0">
                <a:solidFill>
                  <a:srgbClr val="213763"/>
                </a:solidFill>
                <a:latin typeface="Verdana" panose="020B0604030504040204" pitchFamily="34" charset="0"/>
                <a:ea typeface="Verdana" panose="020B0604030504040204" pitchFamily="34" charset="0"/>
              </a:rPr>
              <a:t> have a </a:t>
            </a:r>
            <a:r>
              <a:rPr lang="en-GB" b="1" dirty="0">
                <a:solidFill>
                  <a:srgbClr val="7030A0"/>
                </a:solidFill>
                <a:latin typeface="Verdana" panose="020B0604030504040204" pitchFamily="34" charset="0"/>
                <a:ea typeface="Verdana" panose="020B0604030504040204" pitchFamily="34" charset="0"/>
              </a:rPr>
              <a:t>vaccine </a:t>
            </a:r>
            <a:r>
              <a:rPr lang="en-GB" dirty="0">
                <a:solidFill>
                  <a:srgbClr val="213763"/>
                </a:solidFill>
                <a:latin typeface="Verdana" panose="020B0604030504040204" pitchFamily="34" charset="0"/>
                <a:ea typeface="Verdana" panose="020B0604030504040204" pitchFamily="34" charset="0"/>
              </a:rPr>
              <a:t>for</a:t>
            </a:r>
            <a:r>
              <a:rPr lang="en-GB" dirty="0">
                <a:solidFill>
                  <a:srgbClr val="213763">
                    <a:alpha val="25000"/>
                  </a:srgbClr>
                </a:solidFill>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example </a:t>
            </a:r>
            <a:r>
              <a:rPr lang="en-GB" dirty="0">
                <a:solidFill>
                  <a:schemeClr val="accent6"/>
                </a:solidFill>
                <a:latin typeface="Verdana" panose="020B0604030504040204" pitchFamily="34" charset="0"/>
                <a:ea typeface="Verdana" panose="020B0604030504040204" pitchFamily="34" charset="0"/>
              </a:rPr>
              <a:t>malaria parasites</a:t>
            </a:r>
            <a:br>
              <a:rPr lang="en-GB" dirty="0">
                <a:solidFill>
                  <a:srgbClr val="213763"/>
                </a:solidFill>
                <a:latin typeface="Verdana" panose="020B0604030504040204" pitchFamily="34" charset="0"/>
                <a:ea typeface="Verdana" panose="020B0604030504040204" pitchFamily="34" charset="0"/>
              </a:rPr>
            </a:br>
            <a:endParaRPr lang="en-GB"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04696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Box 127">
            <a:extLst>
              <a:ext uri="{FF2B5EF4-FFF2-40B4-BE49-F238E27FC236}">
                <a16:creationId xmlns:a16="http://schemas.microsoft.com/office/drawing/2014/main" id="{F70096AF-0B03-4ED9-A2FE-ED166CB82E15}"/>
              </a:ext>
            </a:extLst>
          </p:cNvPr>
          <p:cNvSpPr txBox="1"/>
          <p:nvPr/>
        </p:nvSpPr>
        <p:spPr>
          <a:xfrm>
            <a:off x="296733" y="1089469"/>
            <a:ext cx="5537346" cy="3139321"/>
          </a:xfrm>
          <a:prstGeom prst="rect">
            <a:avLst/>
          </a:prstGeom>
          <a:solidFill>
            <a:schemeClr val="bg1"/>
          </a:solidFill>
          <a:ln w="50800">
            <a:solidFill>
              <a:srgbClr val="7030A0"/>
            </a:solidFill>
          </a:ln>
        </p:spPr>
        <p:txBody>
          <a:bodyPr wrap="square" rtlCol="0">
            <a:spAutoFit/>
          </a:bodyPr>
          <a:lstStyle/>
          <a:p>
            <a:pPr algn="ctr"/>
            <a:br>
              <a:rPr lang="en-GB" b="1" dirty="0">
                <a:solidFill>
                  <a:srgbClr val="213763"/>
                </a:solidFill>
                <a:latin typeface="Verdana" panose="020B0604030504040204" pitchFamily="34" charset="0"/>
                <a:ea typeface="Verdana" panose="020B0604030504040204" pitchFamily="34" charset="0"/>
              </a:rPr>
            </a:br>
            <a:r>
              <a:rPr lang="en-GB" b="1" dirty="0">
                <a:solidFill>
                  <a:srgbClr val="213763"/>
                </a:solidFill>
                <a:latin typeface="Verdana" panose="020B0604030504040204" pitchFamily="34" charset="0"/>
                <a:ea typeface="Verdana" panose="020B0604030504040204" pitchFamily="34" charset="0"/>
              </a:rPr>
              <a:t>Benefits</a:t>
            </a:r>
          </a:p>
          <a:p>
            <a:pPr algn="ctr"/>
            <a:endParaRPr lang="en-GB" b="1" u="sng" dirty="0">
              <a:latin typeface="Verdana" panose="020B0604030504040204" pitchFamily="34" charset="0"/>
              <a:ea typeface="Verdana" panose="020B0604030504040204" pitchFamily="34" charset="0"/>
            </a:endParaRPr>
          </a:p>
          <a:p>
            <a:pPr marL="285750" indent="-285750">
              <a:buFont typeface="Wingdings" panose="05000000000000000000" pitchFamily="2" charset="2"/>
              <a:buChar char="ü"/>
            </a:pPr>
            <a:r>
              <a:rPr lang="en-GB" dirty="0">
                <a:solidFill>
                  <a:srgbClr val="213763"/>
                </a:solidFill>
                <a:latin typeface="Verdana" panose="020B0604030504040204" pitchFamily="34" charset="0"/>
                <a:ea typeface="Verdana" panose="020B0604030504040204" pitchFamily="34" charset="0"/>
              </a:rPr>
              <a:t>Provide protection from </a:t>
            </a:r>
            <a:r>
              <a:rPr lang="en-GB" b="1" dirty="0">
                <a:solidFill>
                  <a:srgbClr val="FF0000"/>
                </a:solidFill>
                <a:latin typeface="Verdana" panose="020B0604030504040204" pitchFamily="34" charset="0"/>
                <a:ea typeface="Verdana" panose="020B0604030504040204" pitchFamily="34" charset="0"/>
              </a:rPr>
              <a:t>pathogens</a:t>
            </a:r>
            <a:r>
              <a:rPr lang="en-GB" b="1" dirty="0">
                <a:solidFill>
                  <a:srgbClr val="213763"/>
                </a:solidFill>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which can kill or make you sick</a:t>
            </a:r>
          </a:p>
          <a:p>
            <a:pPr marL="285750" indent="-285750">
              <a:buFont typeface="Wingdings" panose="05000000000000000000" pitchFamily="2" charset="2"/>
              <a:buChar char="ü"/>
            </a:pPr>
            <a:endParaRPr lang="en-GB" b="1" dirty="0">
              <a:solidFill>
                <a:srgbClr val="213763"/>
              </a:solidFill>
              <a:latin typeface="Verdana" panose="020B0604030504040204" pitchFamily="34" charset="0"/>
              <a:ea typeface="Verdana" panose="020B0604030504040204" pitchFamily="34" charset="0"/>
            </a:endParaRPr>
          </a:p>
          <a:p>
            <a:pPr marL="285750" indent="-285750">
              <a:buFont typeface="Wingdings" panose="05000000000000000000" pitchFamily="2" charset="2"/>
              <a:buChar char="ü"/>
            </a:pPr>
            <a:r>
              <a:rPr lang="en-GB" dirty="0">
                <a:solidFill>
                  <a:srgbClr val="213763"/>
                </a:solidFill>
                <a:latin typeface="Verdana" panose="020B0604030504040204" pitchFamily="34" charset="0"/>
                <a:ea typeface="Verdana" panose="020B0604030504040204" pitchFamily="34" charset="0"/>
              </a:rPr>
              <a:t>Control and eradication of once common </a:t>
            </a:r>
            <a:r>
              <a:rPr lang="en-GB" b="1" dirty="0">
                <a:solidFill>
                  <a:srgbClr val="FF0000"/>
                </a:solidFill>
                <a:latin typeface="Verdana" panose="020B0604030504040204" pitchFamily="34" charset="0"/>
                <a:ea typeface="Verdana" panose="020B0604030504040204" pitchFamily="34" charset="0"/>
              </a:rPr>
              <a:t>pathogens </a:t>
            </a:r>
            <a:r>
              <a:rPr lang="en-GB" dirty="0">
                <a:solidFill>
                  <a:srgbClr val="213763"/>
                </a:solidFill>
                <a:latin typeface="Verdana" panose="020B0604030504040204" pitchFamily="34" charset="0"/>
                <a:ea typeface="Verdana" panose="020B0604030504040204" pitchFamily="34" charset="0"/>
              </a:rPr>
              <a:t>like </a:t>
            </a:r>
            <a:r>
              <a:rPr lang="en-GB" dirty="0">
                <a:solidFill>
                  <a:schemeClr val="accent6"/>
                </a:solidFill>
                <a:latin typeface="Verdana" panose="020B0604030504040204" pitchFamily="34" charset="0"/>
                <a:ea typeface="Verdana" panose="020B0604030504040204" pitchFamily="34" charset="0"/>
              </a:rPr>
              <a:t>polio</a:t>
            </a:r>
            <a:r>
              <a:rPr lang="en-GB" dirty="0">
                <a:solidFill>
                  <a:srgbClr val="213763"/>
                </a:solidFill>
                <a:latin typeface="Verdana" panose="020B0604030504040204" pitchFamily="34" charset="0"/>
                <a:ea typeface="Verdana" panose="020B0604030504040204" pitchFamily="34" charset="0"/>
              </a:rPr>
              <a:t> and </a:t>
            </a:r>
            <a:r>
              <a:rPr lang="en-GB" dirty="0">
                <a:solidFill>
                  <a:schemeClr val="accent6"/>
                </a:solidFill>
                <a:latin typeface="Verdana" panose="020B0604030504040204" pitchFamily="34" charset="0"/>
                <a:ea typeface="Verdana" panose="020B0604030504040204" pitchFamily="34" charset="0"/>
              </a:rPr>
              <a:t>smallpox</a:t>
            </a:r>
          </a:p>
          <a:p>
            <a:pPr marL="285750" indent="-285750">
              <a:buFont typeface="Wingdings" panose="05000000000000000000" pitchFamily="2" charset="2"/>
              <a:buChar char="ü"/>
            </a:pPr>
            <a:endParaRPr lang="en-GB" dirty="0">
              <a:solidFill>
                <a:srgbClr val="213763"/>
              </a:solidFill>
              <a:latin typeface="Verdana" panose="020B0604030504040204" pitchFamily="34" charset="0"/>
              <a:ea typeface="Verdana" panose="020B0604030504040204" pitchFamily="34" charset="0"/>
            </a:endParaRPr>
          </a:p>
          <a:p>
            <a:pPr marL="285750" indent="-285750">
              <a:buFont typeface="Wingdings" panose="05000000000000000000" pitchFamily="2" charset="2"/>
              <a:buChar char="ü"/>
            </a:pPr>
            <a:r>
              <a:rPr lang="en-GB" dirty="0">
                <a:solidFill>
                  <a:srgbClr val="213763"/>
                </a:solidFill>
                <a:latin typeface="Verdana" panose="020B0604030504040204" pitchFamily="34" charset="0"/>
                <a:ea typeface="Verdana" panose="020B0604030504040204" pitchFamily="34" charset="0"/>
              </a:rPr>
              <a:t>Stops outbreaks and </a:t>
            </a:r>
            <a:r>
              <a:rPr lang="en-GB" b="1" dirty="0">
                <a:solidFill>
                  <a:srgbClr val="FF0000"/>
                </a:solidFill>
                <a:latin typeface="Verdana" panose="020B0604030504040204" pitchFamily="34" charset="0"/>
                <a:ea typeface="Verdana" panose="020B0604030504040204" pitchFamily="34" charset="0"/>
              </a:rPr>
              <a:t>global</a:t>
            </a:r>
            <a:r>
              <a:rPr lang="en-GB" dirty="0">
                <a:solidFill>
                  <a:srgbClr val="FF0000"/>
                </a:solidFill>
                <a:latin typeface="Verdana" panose="020B0604030504040204" pitchFamily="34" charset="0"/>
                <a:ea typeface="Verdana" panose="020B0604030504040204" pitchFamily="34" charset="0"/>
              </a:rPr>
              <a:t> </a:t>
            </a:r>
            <a:r>
              <a:rPr lang="en-GB" b="1" dirty="0">
                <a:solidFill>
                  <a:srgbClr val="FF0000"/>
                </a:solidFill>
                <a:latin typeface="Verdana" panose="020B0604030504040204" pitchFamily="34" charset="0"/>
                <a:ea typeface="Verdana" panose="020B0604030504040204" pitchFamily="34" charset="0"/>
              </a:rPr>
              <a:t>epidemics</a:t>
            </a:r>
            <a:br>
              <a:rPr lang="en-GB" b="1" dirty="0">
                <a:solidFill>
                  <a:srgbClr val="FF0000"/>
                </a:solidFill>
                <a:latin typeface="Verdana" panose="020B0604030504040204" pitchFamily="34" charset="0"/>
                <a:ea typeface="Verdana" panose="020B0604030504040204" pitchFamily="34" charset="0"/>
              </a:rPr>
            </a:br>
            <a:endParaRPr lang="en-GB" dirty="0">
              <a:solidFill>
                <a:srgbClr val="FF0000"/>
              </a:solidFill>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4187A875-385B-456C-A84E-4711874B2143}"/>
              </a:ext>
            </a:extLst>
          </p:cNvPr>
          <p:cNvSpPr txBox="1"/>
          <p:nvPr/>
        </p:nvSpPr>
        <p:spPr>
          <a:xfrm>
            <a:off x="0" y="317086"/>
            <a:ext cx="12192000" cy="400110"/>
          </a:xfrm>
          <a:prstGeom prst="rect">
            <a:avLst/>
          </a:prstGeom>
          <a:solidFill>
            <a:schemeClr val="bg1"/>
          </a:solidFill>
          <a:ln w="25400">
            <a:noFill/>
          </a:ln>
        </p:spPr>
        <p:txBody>
          <a:bodyPr wrap="square" rtlCol="0">
            <a:spAutoFit/>
          </a:bodyPr>
          <a:lstStyle/>
          <a:p>
            <a:pPr algn="ctr"/>
            <a:r>
              <a:rPr lang="en-GB" sz="2000" b="1" dirty="0">
                <a:solidFill>
                  <a:srgbClr val="7030A0"/>
                </a:solidFill>
                <a:latin typeface="Verdana" panose="020B0604030504040204" pitchFamily="34" charset="0"/>
                <a:ea typeface="Verdana" panose="020B0604030504040204" pitchFamily="34" charset="0"/>
              </a:rPr>
              <a:t>Vaccines</a:t>
            </a:r>
            <a:endParaRPr lang="en-GB" sz="2000" dirty="0">
              <a:solidFill>
                <a:srgbClr val="7030A0"/>
              </a:solidFill>
              <a:latin typeface="Verdana" panose="020B0604030504040204" pitchFamily="34" charset="0"/>
              <a:ea typeface="Verdana" panose="020B0604030504040204" pitchFamily="34" charset="0"/>
            </a:endParaRPr>
          </a:p>
        </p:txBody>
      </p:sp>
      <p:sp>
        <p:nvSpPr>
          <p:cNvPr id="7" name="TextBox 6">
            <a:extLst>
              <a:ext uri="{FF2B5EF4-FFF2-40B4-BE49-F238E27FC236}">
                <a16:creationId xmlns:a16="http://schemas.microsoft.com/office/drawing/2014/main" id="{5D333FBA-8CA1-4901-9070-A5ECEF411212}"/>
              </a:ext>
            </a:extLst>
          </p:cNvPr>
          <p:cNvSpPr txBox="1"/>
          <p:nvPr/>
        </p:nvSpPr>
        <p:spPr>
          <a:xfrm>
            <a:off x="6357921" y="1089469"/>
            <a:ext cx="5537346" cy="3139321"/>
          </a:xfrm>
          <a:prstGeom prst="rect">
            <a:avLst/>
          </a:prstGeom>
          <a:solidFill>
            <a:schemeClr val="bg1"/>
          </a:solidFill>
          <a:ln w="50800">
            <a:solidFill>
              <a:srgbClr val="7030A0">
                <a:alpha val="25000"/>
              </a:srgbClr>
            </a:solidFill>
          </a:ln>
        </p:spPr>
        <p:txBody>
          <a:bodyPr wrap="square" rtlCol="0">
            <a:spAutoFit/>
          </a:bodyPr>
          <a:lstStyle/>
          <a:p>
            <a:pPr algn="ctr"/>
            <a:br>
              <a:rPr lang="en-GB" b="1" dirty="0">
                <a:solidFill>
                  <a:srgbClr val="213763">
                    <a:alpha val="25000"/>
                  </a:srgbClr>
                </a:solidFill>
                <a:latin typeface="Verdana" panose="020B0604030504040204" pitchFamily="34" charset="0"/>
                <a:ea typeface="Verdana" panose="020B0604030504040204" pitchFamily="34" charset="0"/>
              </a:rPr>
            </a:br>
            <a:r>
              <a:rPr lang="en-GB" b="1" dirty="0">
                <a:solidFill>
                  <a:srgbClr val="213763">
                    <a:alpha val="25000"/>
                  </a:srgbClr>
                </a:solidFill>
                <a:latin typeface="Verdana" panose="020B0604030504040204" pitchFamily="34" charset="0"/>
                <a:ea typeface="Verdana" panose="020B0604030504040204" pitchFamily="34" charset="0"/>
              </a:rPr>
              <a:t>Risks/challenges</a:t>
            </a:r>
          </a:p>
          <a:p>
            <a:pPr algn="ctr"/>
            <a:endParaRPr lang="en-GB" b="1" u="sng" dirty="0">
              <a:solidFill>
                <a:schemeClr val="tx1">
                  <a:alpha val="25000"/>
                </a:schemeClr>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dirty="0">
                <a:solidFill>
                  <a:srgbClr val="213763">
                    <a:alpha val="25000"/>
                  </a:srgbClr>
                </a:solidFill>
                <a:latin typeface="Verdana" panose="020B0604030504040204" pitchFamily="34" charset="0"/>
                <a:ea typeface="Verdana" panose="020B0604030504040204" pitchFamily="34" charset="0"/>
              </a:rPr>
              <a:t>No medicine is 100% effective – people can sometimes still catch the </a:t>
            </a:r>
            <a:r>
              <a:rPr lang="en-GB" b="1" dirty="0">
                <a:solidFill>
                  <a:srgbClr val="FF0000">
                    <a:alpha val="25000"/>
                  </a:srgbClr>
                </a:solidFill>
                <a:latin typeface="Verdana" panose="020B0604030504040204" pitchFamily="34" charset="0"/>
                <a:ea typeface="Verdana" panose="020B0604030504040204" pitchFamily="34" charset="0"/>
              </a:rPr>
              <a:t>pathogen</a:t>
            </a:r>
            <a:r>
              <a:rPr lang="en-GB" dirty="0">
                <a:solidFill>
                  <a:srgbClr val="213763">
                    <a:alpha val="25000"/>
                  </a:srgbClr>
                </a:solidFill>
                <a:latin typeface="Verdana" panose="020B0604030504040204" pitchFamily="34" charset="0"/>
                <a:ea typeface="Verdana" panose="020B0604030504040204" pitchFamily="34" charset="0"/>
              </a:rPr>
              <a:t> but this is </a:t>
            </a:r>
            <a:r>
              <a:rPr lang="en-GB" b="1" dirty="0">
                <a:solidFill>
                  <a:srgbClr val="213763">
                    <a:alpha val="25000"/>
                  </a:srgbClr>
                </a:solidFill>
                <a:latin typeface="Verdana" panose="020B0604030504040204" pitchFamily="34" charset="0"/>
                <a:ea typeface="Verdana" panose="020B0604030504040204" pitchFamily="34" charset="0"/>
              </a:rPr>
              <a:t>very rare</a:t>
            </a:r>
          </a:p>
          <a:p>
            <a:pPr marL="285750" indent="-285750">
              <a:buFont typeface="Wingdings" panose="05000000000000000000" pitchFamily="2" charset="2"/>
              <a:buChar char="ü"/>
            </a:pPr>
            <a:endParaRPr lang="en-GB" b="1" dirty="0">
              <a:solidFill>
                <a:srgbClr val="213763">
                  <a:alpha val="25000"/>
                </a:srgbClr>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dirty="0">
                <a:solidFill>
                  <a:srgbClr val="213763">
                    <a:alpha val="25000"/>
                  </a:srgbClr>
                </a:solidFill>
                <a:latin typeface="Verdana" panose="020B0604030504040204" pitchFamily="34" charset="0"/>
                <a:ea typeface="Verdana" panose="020B0604030504040204" pitchFamily="34" charset="0"/>
              </a:rPr>
              <a:t>Side effects like swelling and fevers</a:t>
            </a:r>
          </a:p>
          <a:p>
            <a:pPr marL="285750" indent="-285750">
              <a:buFont typeface="Arial" panose="020B0604020202020204" pitchFamily="34" charset="0"/>
              <a:buChar char="•"/>
            </a:pPr>
            <a:endParaRPr lang="en-GB" dirty="0">
              <a:solidFill>
                <a:srgbClr val="213763">
                  <a:alpha val="25000"/>
                </a:srgbClr>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dirty="0">
                <a:solidFill>
                  <a:srgbClr val="213763">
                    <a:alpha val="25000"/>
                  </a:srgbClr>
                </a:solidFill>
                <a:latin typeface="Verdana" panose="020B0604030504040204" pitchFamily="34" charset="0"/>
                <a:ea typeface="Verdana" panose="020B0604030504040204" pitchFamily="34" charset="0"/>
              </a:rPr>
              <a:t>Not all </a:t>
            </a:r>
            <a:r>
              <a:rPr lang="en-GB" b="1" dirty="0">
                <a:solidFill>
                  <a:srgbClr val="FF0000">
                    <a:alpha val="25000"/>
                  </a:srgbClr>
                </a:solidFill>
                <a:latin typeface="Verdana" panose="020B0604030504040204" pitchFamily="34" charset="0"/>
                <a:ea typeface="Verdana" panose="020B0604030504040204" pitchFamily="34" charset="0"/>
              </a:rPr>
              <a:t>pathogens</a:t>
            </a:r>
            <a:r>
              <a:rPr lang="en-GB" dirty="0">
                <a:solidFill>
                  <a:srgbClr val="213763">
                    <a:alpha val="25000"/>
                  </a:srgbClr>
                </a:solidFill>
                <a:latin typeface="Verdana" panose="020B0604030504040204" pitchFamily="34" charset="0"/>
                <a:ea typeface="Verdana" panose="020B0604030504040204" pitchFamily="34" charset="0"/>
              </a:rPr>
              <a:t> have a </a:t>
            </a:r>
            <a:r>
              <a:rPr lang="en-GB" b="1" dirty="0">
                <a:solidFill>
                  <a:srgbClr val="7030A0">
                    <a:alpha val="25000"/>
                  </a:srgbClr>
                </a:solidFill>
                <a:latin typeface="Verdana" panose="020B0604030504040204" pitchFamily="34" charset="0"/>
                <a:ea typeface="Verdana" panose="020B0604030504040204" pitchFamily="34" charset="0"/>
              </a:rPr>
              <a:t>vaccine</a:t>
            </a:r>
            <a:r>
              <a:rPr lang="en-GB" b="1" dirty="0">
                <a:solidFill>
                  <a:srgbClr val="213763">
                    <a:alpha val="25000"/>
                  </a:srgbClr>
                </a:solidFill>
                <a:latin typeface="Verdana" panose="020B0604030504040204" pitchFamily="34" charset="0"/>
                <a:ea typeface="Verdana" panose="020B0604030504040204" pitchFamily="34" charset="0"/>
              </a:rPr>
              <a:t> </a:t>
            </a:r>
            <a:r>
              <a:rPr lang="en-GB" dirty="0">
                <a:solidFill>
                  <a:srgbClr val="213763">
                    <a:alpha val="25000"/>
                  </a:srgbClr>
                </a:solidFill>
                <a:latin typeface="Verdana" panose="020B0604030504040204" pitchFamily="34" charset="0"/>
                <a:ea typeface="Verdana" panose="020B0604030504040204" pitchFamily="34" charset="0"/>
              </a:rPr>
              <a:t>for example </a:t>
            </a:r>
            <a:r>
              <a:rPr lang="en-GB" dirty="0">
                <a:solidFill>
                  <a:schemeClr val="accent6">
                    <a:alpha val="25000"/>
                  </a:schemeClr>
                </a:solidFill>
                <a:latin typeface="Verdana" panose="020B0604030504040204" pitchFamily="34" charset="0"/>
                <a:ea typeface="Verdana" panose="020B0604030504040204" pitchFamily="34" charset="0"/>
              </a:rPr>
              <a:t>malaria parasites</a:t>
            </a:r>
          </a:p>
        </p:txBody>
      </p:sp>
      <p:sp>
        <p:nvSpPr>
          <p:cNvPr id="8" name="Rectangle 7">
            <a:extLst>
              <a:ext uri="{FF2B5EF4-FFF2-40B4-BE49-F238E27FC236}">
                <a16:creationId xmlns:a16="http://schemas.microsoft.com/office/drawing/2014/main" id="{06E4AC93-263C-4D6A-96E6-40A725297B38}"/>
              </a:ext>
            </a:extLst>
          </p:cNvPr>
          <p:cNvSpPr/>
          <p:nvPr/>
        </p:nvSpPr>
        <p:spPr>
          <a:xfrm>
            <a:off x="1848010" y="5080452"/>
            <a:ext cx="8495980" cy="830997"/>
          </a:xfrm>
          <a:prstGeom prst="rect">
            <a:avLst/>
          </a:prstGeom>
          <a:solidFill>
            <a:schemeClr val="bg1"/>
          </a:solidFill>
          <a:ln w="57150">
            <a:solidFill>
              <a:srgbClr val="7030A0"/>
            </a:solidFill>
          </a:ln>
        </p:spPr>
        <p:txBody>
          <a:bodyPr wrap="none">
            <a:spAutoFit/>
          </a:bodyPr>
          <a:lstStyle/>
          <a:p>
            <a:pPr marL="342900" lvl="0" indent="-342900">
              <a:buFont typeface="Wingdings" panose="05000000000000000000" pitchFamily="2" charset="2"/>
              <a:buChar char="ü"/>
            </a:pPr>
            <a:r>
              <a:rPr lang="en-GB" sz="2400" b="1" dirty="0">
                <a:solidFill>
                  <a:srgbClr val="213763"/>
                </a:solidFill>
              </a:rPr>
              <a:t>The benefits outweigh the risks so </a:t>
            </a:r>
            <a:r>
              <a:rPr lang="en-GB" sz="2400" b="1" dirty="0">
                <a:solidFill>
                  <a:srgbClr val="7030A0"/>
                </a:solidFill>
              </a:rPr>
              <a:t>vaccines</a:t>
            </a:r>
            <a:r>
              <a:rPr lang="en-GB" sz="2400" b="1" dirty="0">
                <a:solidFill>
                  <a:prstClr val="black"/>
                </a:solidFill>
              </a:rPr>
              <a:t> </a:t>
            </a:r>
            <a:r>
              <a:rPr lang="en-GB" sz="2400" b="1" dirty="0">
                <a:solidFill>
                  <a:srgbClr val="213763"/>
                </a:solidFill>
              </a:rPr>
              <a:t>are given to people</a:t>
            </a:r>
          </a:p>
          <a:p>
            <a:pPr marL="342900" lvl="0" indent="-342900">
              <a:buFont typeface="Wingdings" panose="05000000000000000000" pitchFamily="2" charset="2"/>
              <a:buChar char="ü"/>
            </a:pPr>
            <a:r>
              <a:rPr lang="en-GB" sz="2400" b="1" dirty="0">
                <a:solidFill>
                  <a:srgbClr val="213763"/>
                </a:solidFill>
              </a:rPr>
              <a:t>Scientists work to make and improve </a:t>
            </a:r>
            <a:r>
              <a:rPr lang="en-GB" sz="2400" b="1" dirty="0">
                <a:solidFill>
                  <a:srgbClr val="7030A0"/>
                </a:solidFill>
              </a:rPr>
              <a:t>vaccines</a:t>
            </a:r>
          </a:p>
        </p:txBody>
      </p:sp>
    </p:spTree>
    <p:extLst>
      <p:ext uri="{BB962C8B-B14F-4D97-AF65-F5344CB8AC3E}">
        <p14:creationId xmlns:p14="http://schemas.microsoft.com/office/powerpoint/2010/main" val="143517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FEDB52A-9C9F-4B0B-8240-AA78C290209D}"/>
              </a:ext>
            </a:extLst>
          </p:cNvPr>
          <p:cNvSpPr txBox="1"/>
          <p:nvPr/>
        </p:nvSpPr>
        <p:spPr>
          <a:xfrm>
            <a:off x="99330" y="701134"/>
            <a:ext cx="7657345" cy="400110"/>
          </a:xfrm>
          <a:prstGeom prst="rect">
            <a:avLst/>
          </a:prstGeom>
          <a:solidFill>
            <a:schemeClr val="bg1"/>
          </a:solidFill>
          <a:ln w="25400">
            <a:noFill/>
          </a:ln>
        </p:spPr>
        <p:txBody>
          <a:bodyPr wrap="square" rtlCol="0">
            <a:spAutoFit/>
          </a:bodyPr>
          <a:lstStyle/>
          <a:p>
            <a:pPr algn="ctr"/>
            <a:r>
              <a:rPr lang="en-GB" sz="2000" dirty="0">
                <a:solidFill>
                  <a:srgbClr val="213763"/>
                </a:solidFill>
                <a:latin typeface="Verdana" panose="020B0604030504040204" pitchFamily="34" charset="0"/>
                <a:ea typeface="Verdana" panose="020B0604030504040204" pitchFamily="34" charset="0"/>
              </a:rPr>
              <a:t>But your </a:t>
            </a:r>
            <a:r>
              <a:rPr lang="en-GB" sz="2000" b="1" dirty="0">
                <a:solidFill>
                  <a:srgbClr val="F37518"/>
                </a:solidFill>
                <a:latin typeface="Verdana" panose="020B0604030504040204" pitchFamily="34" charset="0"/>
                <a:ea typeface="Verdana" panose="020B0604030504040204" pitchFamily="34" charset="0"/>
              </a:rPr>
              <a:t>immune system </a:t>
            </a:r>
            <a:r>
              <a:rPr lang="en-GB" sz="2000" dirty="0">
                <a:solidFill>
                  <a:srgbClr val="213763"/>
                </a:solidFill>
                <a:latin typeface="Verdana" panose="020B0604030504040204" pitchFamily="34" charset="0"/>
                <a:ea typeface="Verdana" panose="020B0604030504040204" pitchFamily="34" charset="0"/>
              </a:rPr>
              <a:t>helps to protect you</a:t>
            </a:r>
            <a:endParaRPr lang="en-GB" sz="2000" dirty="0">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CB455A99-E251-4CDC-B946-BD1C2207ACA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1671" y="1676935"/>
            <a:ext cx="6668191" cy="4733548"/>
          </a:xfrm>
          <a:prstGeom prst="rect">
            <a:avLst/>
          </a:prstGeom>
          <a:effectLst>
            <a:glow rad="228600">
              <a:schemeClr val="accent4">
                <a:satMod val="175000"/>
                <a:alpha val="40000"/>
              </a:schemeClr>
            </a:glow>
          </a:effectLst>
        </p:spPr>
      </p:pic>
      <p:pic>
        <p:nvPicPr>
          <p:cNvPr id="5" name="Picture 4" descr="A picture containing animal, indoor, sitting, dog&#10;&#10;Description automatically generated">
            <a:extLst>
              <a:ext uri="{FF2B5EF4-FFF2-40B4-BE49-F238E27FC236}">
                <a16:creationId xmlns:a16="http://schemas.microsoft.com/office/drawing/2014/main" id="{530F2820-EF55-4046-9819-1F80D06934E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638206" y="451315"/>
            <a:ext cx="2110567" cy="1408176"/>
          </a:xfrm>
          <a:prstGeom prst="rect">
            <a:avLst/>
          </a:prstGeom>
        </p:spPr>
      </p:pic>
      <p:pic>
        <p:nvPicPr>
          <p:cNvPr id="7" name="Picture 6" descr="A picture containing cake, honeycomb&#10;&#10;Description automatically generated">
            <a:extLst>
              <a:ext uri="{FF2B5EF4-FFF2-40B4-BE49-F238E27FC236}">
                <a16:creationId xmlns:a16="http://schemas.microsoft.com/office/drawing/2014/main" id="{2ECFD177-7A02-416D-9E73-8CEA2BFDC7C5}"/>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8638206" y="3557362"/>
            <a:ext cx="2110569" cy="1408176"/>
          </a:xfrm>
          <a:prstGeom prst="rect">
            <a:avLst/>
          </a:prstGeom>
        </p:spPr>
      </p:pic>
      <p:pic>
        <p:nvPicPr>
          <p:cNvPr id="11" name="Picture 10">
            <a:extLst>
              <a:ext uri="{FF2B5EF4-FFF2-40B4-BE49-F238E27FC236}">
                <a16:creationId xmlns:a16="http://schemas.microsoft.com/office/drawing/2014/main" id="{7E8EEAAB-FDD3-4A7B-8604-8710EE73719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638206" y="1996813"/>
            <a:ext cx="2110568" cy="1408176"/>
          </a:xfrm>
          <a:prstGeom prst="rect">
            <a:avLst/>
          </a:prstGeom>
        </p:spPr>
      </p:pic>
      <p:pic>
        <p:nvPicPr>
          <p:cNvPr id="18" name="Picture 17" descr="A picture containing animal&#10;&#10;Description automatically generated">
            <a:extLst>
              <a:ext uri="{FF2B5EF4-FFF2-40B4-BE49-F238E27FC236}">
                <a16:creationId xmlns:a16="http://schemas.microsoft.com/office/drawing/2014/main" id="{24A99EA4-0803-4B3E-B88B-30826698D05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638207" y="5117911"/>
            <a:ext cx="2110568" cy="1408176"/>
          </a:xfrm>
          <a:prstGeom prst="rect">
            <a:avLst/>
          </a:prstGeom>
        </p:spPr>
      </p:pic>
      <p:cxnSp>
        <p:nvCxnSpPr>
          <p:cNvPr id="21" name="Straight Arrow Connector 20">
            <a:extLst>
              <a:ext uri="{FF2B5EF4-FFF2-40B4-BE49-F238E27FC236}">
                <a16:creationId xmlns:a16="http://schemas.microsoft.com/office/drawing/2014/main" id="{C8F60D34-E621-492A-BE0A-94621731A6CA}"/>
              </a:ext>
            </a:extLst>
          </p:cNvPr>
          <p:cNvCxnSpPr>
            <a:cxnSpLocks/>
          </p:cNvCxnSpPr>
          <p:nvPr/>
        </p:nvCxnSpPr>
        <p:spPr>
          <a:xfrm flipH="1">
            <a:off x="6629400" y="1155403"/>
            <a:ext cx="1853358" cy="1075733"/>
          </a:xfrm>
          <a:prstGeom prst="straightConnector1">
            <a:avLst/>
          </a:prstGeom>
          <a:ln w="38100">
            <a:solidFill>
              <a:srgbClr val="F37518"/>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A05BF11-67F3-4118-88F5-E13D0559714C}"/>
              </a:ext>
            </a:extLst>
          </p:cNvPr>
          <p:cNvCxnSpPr>
            <a:cxnSpLocks/>
          </p:cNvCxnSpPr>
          <p:nvPr/>
        </p:nvCxnSpPr>
        <p:spPr>
          <a:xfrm flipH="1" flipV="1">
            <a:off x="7139862" y="5466483"/>
            <a:ext cx="1342896" cy="355516"/>
          </a:xfrm>
          <a:prstGeom prst="straightConnector1">
            <a:avLst/>
          </a:prstGeom>
          <a:ln w="38100">
            <a:solidFill>
              <a:srgbClr val="F37518"/>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715277B-AE06-4E56-A4EF-5AD243431D45}"/>
              </a:ext>
            </a:extLst>
          </p:cNvPr>
          <p:cNvCxnSpPr>
            <a:cxnSpLocks/>
            <a:endCxn id="3" idx="3"/>
          </p:cNvCxnSpPr>
          <p:nvPr/>
        </p:nvCxnSpPr>
        <p:spPr>
          <a:xfrm flipH="1" flipV="1">
            <a:off x="7139862" y="4043709"/>
            <a:ext cx="1342896" cy="217742"/>
          </a:xfrm>
          <a:prstGeom prst="straightConnector1">
            <a:avLst/>
          </a:prstGeom>
          <a:ln w="38100">
            <a:solidFill>
              <a:srgbClr val="F37518"/>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710F5FC-91A4-4719-AE29-B69D3182DB74}"/>
              </a:ext>
            </a:extLst>
          </p:cNvPr>
          <p:cNvCxnSpPr>
            <a:cxnSpLocks/>
          </p:cNvCxnSpPr>
          <p:nvPr/>
        </p:nvCxnSpPr>
        <p:spPr>
          <a:xfrm flipH="1">
            <a:off x="7050024" y="2700901"/>
            <a:ext cx="1413303" cy="428872"/>
          </a:xfrm>
          <a:prstGeom prst="straightConnector1">
            <a:avLst/>
          </a:prstGeom>
          <a:ln w="38100">
            <a:solidFill>
              <a:srgbClr val="F37518"/>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FE9CB3D9-859A-4371-84D1-9DCF8682EE34}"/>
              </a:ext>
            </a:extLst>
          </p:cNvPr>
          <p:cNvSpPr txBox="1"/>
          <p:nvPr/>
        </p:nvSpPr>
        <p:spPr>
          <a:xfrm>
            <a:off x="9784836" y="1427847"/>
            <a:ext cx="1302265" cy="338554"/>
          </a:xfrm>
          <a:prstGeom prst="rect">
            <a:avLst/>
          </a:prstGeom>
          <a:solidFill>
            <a:schemeClr val="bg1"/>
          </a:solidFill>
          <a:ln w="25400">
            <a:noFill/>
          </a:ln>
        </p:spPr>
        <p:txBody>
          <a:bodyPr wrap="square" rtlCol="0">
            <a:spAutoFit/>
          </a:bodyPr>
          <a:lstStyle/>
          <a:p>
            <a:r>
              <a:rPr lang="en-GB" sz="1600" dirty="0">
                <a:solidFill>
                  <a:srgbClr val="FF0000"/>
                </a:solidFill>
                <a:latin typeface="Verdana" panose="020B0604030504040204" pitchFamily="34" charset="0"/>
                <a:ea typeface="Verdana" panose="020B0604030504040204" pitchFamily="34" charset="0"/>
              </a:rPr>
              <a:t>Bacteria</a:t>
            </a:r>
          </a:p>
        </p:txBody>
      </p:sp>
      <p:sp>
        <p:nvSpPr>
          <p:cNvPr id="35" name="TextBox 34">
            <a:extLst>
              <a:ext uri="{FF2B5EF4-FFF2-40B4-BE49-F238E27FC236}">
                <a16:creationId xmlns:a16="http://schemas.microsoft.com/office/drawing/2014/main" id="{EC953367-63BD-4E91-9647-2D6E76046FC5}"/>
              </a:ext>
            </a:extLst>
          </p:cNvPr>
          <p:cNvSpPr txBox="1"/>
          <p:nvPr/>
        </p:nvSpPr>
        <p:spPr>
          <a:xfrm>
            <a:off x="9784836" y="2933307"/>
            <a:ext cx="1302265" cy="338554"/>
          </a:xfrm>
          <a:prstGeom prst="rect">
            <a:avLst/>
          </a:prstGeom>
          <a:solidFill>
            <a:schemeClr val="bg1"/>
          </a:solidFill>
          <a:ln w="25400">
            <a:noFill/>
          </a:ln>
        </p:spPr>
        <p:txBody>
          <a:bodyPr wrap="square" rtlCol="0">
            <a:spAutoFit/>
          </a:bodyPr>
          <a:lstStyle/>
          <a:p>
            <a:r>
              <a:rPr lang="en-GB" sz="1600" dirty="0">
                <a:solidFill>
                  <a:srgbClr val="FF0000"/>
                </a:solidFill>
                <a:latin typeface="Verdana" panose="020B0604030504040204" pitchFamily="34" charset="0"/>
                <a:ea typeface="Verdana" panose="020B0604030504040204" pitchFamily="34" charset="0"/>
              </a:rPr>
              <a:t>Parasites</a:t>
            </a:r>
          </a:p>
        </p:txBody>
      </p:sp>
      <p:sp>
        <p:nvSpPr>
          <p:cNvPr id="36" name="TextBox 35">
            <a:extLst>
              <a:ext uri="{FF2B5EF4-FFF2-40B4-BE49-F238E27FC236}">
                <a16:creationId xmlns:a16="http://schemas.microsoft.com/office/drawing/2014/main" id="{FCFD8927-3247-423C-B208-3A9A38B4C754}"/>
              </a:ext>
            </a:extLst>
          </p:cNvPr>
          <p:cNvSpPr txBox="1"/>
          <p:nvPr/>
        </p:nvSpPr>
        <p:spPr>
          <a:xfrm>
            <a:off x="9784835" y="4533894"/>
            <a:ext cx="1302265" cy="338554"/>
          </a:xfrm>
          <a:prstGeom prst="rect">
            <a:avLst/>
          </a:prstGeom>
          <a:solidFill>
            <a:schemeClr val="bg1"/>
          </a:solidFill>
          <a:ln w="25400">
            <a:noFill/>
          </a:ln>
        </p:spPr>
        <p:txBody>
          <a:bodyPr wrap="square" rtlCol="0">
            <a:spAutoFit/>
          </a:bodyPr>
          <a:lstStyle/>
          <a:p>
            <a:r>
              <a:rPr lang="en-GB" sz="1600" dirty="0">
                <a:solidFill>
                  <a:srgbClr val="FF0000"/>
                </a:solidFill>
                <a:latin typeface="Verdana" panose="020B0604030504040204" pitchFamily="34" charset="0"/>
                <a:ea typeface="Verdana" panose="020B0604030504040204" pitchFamily="34" charset="0"/>
              </a:rPr>
              <a:t>Fungus</a:t>
            </a:r>
          </a:p>
        </p:txBody>
      </p:sp>
      <p:sp>
        <p:nvSpPr>
          <p:cNvPr id="37" name="TextBox 36">
            <a:extLst>
              <a:ext uri="{FF2B5EF4-FFF2-40B4-BE49-F238E27FC236}">
                <a16:creationId xmlns:a16="http://schemas.microsoft.com/office/drawing/2014/main" id="{600EB14D-D5E4-4E0A-AC60-84559B405EE6}"/>
              </a:ext>
            </a:extLst>
          </p:cNvPr>
          <p:cNvSpPr txBox="1"/>
          <p:nvPr/>
        </p:nvSpPr>
        <p:spPr>
          <a:xfrm>
            <a:off x="9784835" y="6094443"/>
            <a:ext cx="1302265" cy="338554"/>
          </a:xfrm>
          <a:prstGeom prst="rect">
            <a:avLst/>
          </a:prstGeom>
          <a:solidFill>
            <a:schemeClr val="bg1"/>
          </a:solidFill>
          <a:ln w="25400">
            <a:noFill/>
          </a:ln>
        </p:spPr>
        <p:txBody>
          <a:bodyPr wrap="square" rtlCol="0">
            <a:spAutoFit/>
          </a:bodyPr>
          <a:lstStyle/>
          <a:p>
            <a:r>
              <a:rPr lang="en-GB" sz="1600" dirty="0">
                <a:solidFill>
                  <a:srgbClr val="FF0000"/>
                </a:solidFill>
                <a:latin typeface="Verdana" panose="020B0604030504040204" pitchFamily="34" charset="0"/>
                <a:ea typeface="Verdana" panose="020B0604030504040204" pitchFamily="34" charset="0"/>
              </a:rPr>
              <a:t>Viruses</a:t>
            </a:r>
          </a:p>
        </p:txBody>
      </p:sp>
    </p:spTree>
    <p:extLst>
      <p:ext uri="{BB962C8B-B14F-4D97-AF65-F5344CB8AC3E}">
        <p14:creationId xmlns:p14="http://schemas.microsoft.com/office/powerpoint/2010/main" val="2561105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9" name="Group 118">
            <a:extLst>
              <a:ext uri="{FF2B5EF4-FFF2-40B4-BE49-F238E27FC236}">
                <a16:creationId xmlns:a16="http://schemas.microsoft.com/office/drawing/2014/main" id="{949E544A-01B1-4008-9006-0E0DFEA60EF5}"/>
              </a:ext>
            </a:extLst>
          </p:cNvPr>
          <p:cNvGrpSpPr/>
          <p:nvPr/>
        </p:nvGrpSpPr>
        <p:grpSpPr>
          <a:xfrm>
            <a:off x="162589" y="157295"/>
            <a:ext cx="6672036" cy="6543409"/>
            <a:chOff x="2513906" y="148906"/>
            <a:chExt cx="6672036" cy="6543409"/>
          </a:xfrm>
          <a:solidFill>
            <a:srgbClr val="0070C0"/>
          </a:solidFill>
        </p:grpSpPr>
        <p:grpSp>
          <p:nvGrpSpPr>
            <p:cNvPr id="62" name="Group 61">
              <a:extLst>
                <a:ext uri="{FF2B5EF4-FFF2-40B4-BE49-F238E27FC236}">
                  <a16:creationId xmlns:a16="http://schemas.microsoft.com/office/drawing/2014/main" id="{B573A1AC-0C82-4D4A-B9C0-79F61A548940}"/>
                </a:ext>
              </a:extLst>
            </p:cNvPr>
            <p:cNvGrpSpPr/>
            <p:nvPr/>
          </p:nvGrpSpPr>
          <p:grpSpPr>
            <a:xfrm>
              <a:off x="2513906" y="151002"/>
              <a:ext cx="3336018" cy="6541313"/>
              <a:chOff x="2513906" y="151002"/>
              <a:chExt cx="3336018" cy="6541313"/>
            </a:xfrm>
            <a:grpFill/>
          </p:grpSpPr>
          <p:grpSp>
            <p:nvGrpSpPr>
              <p:cNvPr id="16" name="Group 15">
                <a:extLst>
                  <a:ext uri="{FF2B5EF4-FFF2-40B4-BE49-F238E27FC236}">
                    <a16:creationId xmlns:a16="http://schemas.microsoft.com/office/drawing/2014/main" id="{029B2ED2-6A0F-45F6-87A5-ADC02B142209}"/>
                  </a:ext>
                </a:extLst>
              </p:cNvPr>
              <p:cNvGrpSpPr/>
              <p:nvPr/>
            </p:nvGrpSpPr>
            <p:grpSpPr>
              <a:xfrm>
                <a:off x="3861734" y="151002"/>
                <a:ext cx="662730" cy="6539217"/>
                <a:chOff x="2090257" y="151002"/>
                <a:chExt cx="662730" cy="6539217"/>
              </a:xfrm>
              <a:grpFill/>
            </p:grpSpPr>
            <p:sp>
              <p:nvSpPr>
                <p:cNvPr id="6" name="Smiley Face 5">
                  <a:extLst>
                    <a:ext uri="{FF2B5EF4-FFF2-40B4-BE49-F238E27FC236}">
                      <a16:creationId xmlns:a16="http://schemas.microsoft.com/office/drawing/2014/main" id="{B4D678C7-9E0F-493F-96ED-78770CC5402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miley Face 6">
                  <a:extLst>
                    <a:ext uri="{FF2B5EF4-FFF2-40B4-BE49-F238E27FC236}">
                      <a16:creationId xmlns:a16="http://schemas.microsoft.com/office/drawing/2014/main" id="{F3838571-FBC7-40B4-98F0-B9781349342C}"/>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miley Face 7">
                  <a:extLst>
                    <a:ext uri="{FF2B5EF4-FFF2-40B4-BE49-F238E27FC236}">
                      <a16:creationId xmlns:a16="http://schemas.microsoft.com/office/drawing/2014/main" id="{B8F3CB39-D14E-4DDA-874D-A6090ED23A31}"/>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9" name="Smiley Face 8">
                  <a:extLst>
                    <a:ext uri="{FF2B5EF4-FFF2-40B4-BE49-F238E27FC236}">
                      <a16:creationId xmlns:a16="http://schemas.microsoft.com/office/drawing/2014/main" id="{A24CD36A-F3A1-41FE-8BDE-5AED102BB45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miley Face 9">
                  <a:extLst>
                    <a:ext uri="{FF2B5EF4-FFF2-40B4-BE49-F238E27FC236}">
                      <a16:creationId xmlns:a16="http://schemas.microsoft.com/office/drawing/2014/main" id="{8099C223-EC96-4FBE-9CD9-9AE0EDCF25D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miley Face 10">
                  <a:extLst>
                    <a:ext uri="{FF2B5EF4-FFF2-40B4-BE49-F238E27FC236}">
                      <a16:creationId xmlns:a16="http://schemas.microsoft.com/office/drawing/2014/main" id="{7BAD83AD-04CD-4A4D-99E9-5A92073F407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miley Face 11">
                  <a:extLst>
                    <a:ext uri="{FF2B5EF4-FFF2-40B4-BE49-F238E27FC236}">
                      <a16:creationId xmlns:a16="http://schemas.microsoft.com/office/drawing/2014/main" id="{CADC508D-20C3-4F9E-921C-80EC6161BB4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miley Face 12">
                  <a:extLst>
                    <a:ext uri="{FF2B5EF4-FFF2-40B4-BE49-F238E27FC236}">
                      <a16:creationId xmlns:a16="http://schemas.microsoft.com/office/drawing/2014/main" id="{A3C0C816-B17B-4F8C-BD66-6879D45DF31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miley Face 13">
                  <a:extLst>
                    <a:ext uri="{FF2B5EF4-FFF2-40B4-BE49-F238E27FC236}">
                      <a16:creationId xmlns:a16="http://schemas.microsoft.com/office/drawing/2014/main" id="{A8F90D20-9EB8-4C2E-948B-2F44AA74DEBA}"/>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miley Face 14">
                  <a:extLst>
                    <a:ext uri="{FF2B5EF4-FFF2-40B4-BE49-F238E27FC236}">
                      <a16:creationId xmlns:a16="http://schemas.microsoft.com/office/drawing/2014/main" id="{AAE1C7CB-AC76-418A-AB19-773C198607BA}"/>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3C6AB4E5-7AD9-49F7-93CF-1148F4E17CEE}"/>
                  </a:ext>
                </a:extLst>
              </p:cNvPr>
              <p:cNvGrpSpPr/>
              <p:nvPr/>
            </p:nvGrpSpPr>
            <p:grpSpPr>
              <a:xfrm>
                <a:off x="3187820" y="151002"/>
                <a:ext cx="662730" cy="6539217"/>
                <a:chOff x="2090257" y="151002"/>
                <a:chExt cx="662730" cy="6539217"/>
              </a:xfrm>
              <a:grpFill/>
            </p:grpSpPr>
            <p:sp>
              <p:nvSpPr>
                <p:cNvPr id="19" name="Smiley Face 18">
                  <a:extLst>
                    <a:ext uri="{FF2B5EF4-FFF2-40B4-BE49-F238E27FC236}">
                      <a16:creationId xmlns:a16="http://schemas.microsoft.com/office/drawing/2014/main" id="{26691F10-58EA-4B4D-9CE4-37C90CCA3EA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Smiley Face 19">
                  <a:extLst>
                    <a:ext uri="{FF2B5EF4-FFF2-40B4-BE49-F238E27FC236}">
                      <a16:creationId xmlns:a16="http://schemas.microsoft.com/office/drawing/2014/main" id="{003C4DC2-166B-4EFD-AC0C-3EFA473F7EBF}"/>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Smiley Face 20">
                  <a:extLst>
                    <a:ext uri="{FF2B5EF4-FFF2-40B4-BE49-F238E27FC236}">
                      <a16:creationId xmlns:a16="http://schemas.microsoft.com/office/drawing/2014/main" id="{D86BF13B-5006-4D0A-AC33-4C125C132EE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Smiley Face 21">
                  <a:extLst>
                    <a:ext uri="{FF2B5EF4-FFF2-40B4-BE49-F238E27FC236}">
                      <a16:creationId xmlns:a16="http://schemas.microsoft.com/office/drawing/2014/main" id="{BE33B5BB-727B-4649-A3C5-658FCBD64D3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Smiley Face 22">
                  <a:extLst>
                    <a:ext uri="{FF2B5EF4-FFF2-40B4-BE49-F238E27FC236}">
                      <a16:creationId xmlns:a16="http://schemas.microsoft.com/office/drawing/2014/main" id="{C0DF6CA8-14BB-48B9-82D6-5AE6B3D65B94}"/>
                    </a:ext>
                  </a:extLst>
                </p:cNvPr>
                <p:cNvSpPr/>
                <p:nvPr/>
              </p:nvSpPr>
              <p:spPr>
                <a:xfrm>
                  <a:off x="2090257" y="2776756"/>
                  <a:ext cx="662730" cy="645951"/>
                </a:xfrm>
                <a:prstGeom prst="smileyFace">
                  <a:avLst/>
                </a:prstGeom>
                <a:solidFill>
                  <a:srgbClr val="0070C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Smiley Face 23">
                  <a:extLst>
                    <a:ext uri="{FF2B5EF4-FFF2-40B4-BE49-F238E27FC236}">
                      <a16:creationId xmlns:a16="http://schemas.microsoft.com/office/drawing/2014/main" id="{ED66395E-5882-4F10-9CFA-9649B74A4F6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Smiley Face 24">
                  <a:extLst>
                    <a:ext uri="{FF2B5EF4-FFF2-40B4-BE49-F238E27FC236}">
                      <a16:creationId xmlns:a16="http://schemas.microsoft.com/office/drawing/2014/main" id="{7D622DFF-A61D-4302-8A66-DFA79D7F586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Smiley Face 25">
                  <a:extLst>
                    <a:ext uri="{FF2B5EF4-FFF2-40B4-BE49-F238E27FC236}">
                      <a16:creationId xmlns:a16="http://schemas.microsoft.com/office/drawing/2014/main" id="{8BD1A951-68AC-4D3E-A853-26EA28E1712E}"/>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Smiley Face 26">
                  <a:extLst>
                    <a:ext uri="{FF2B5EF4-FFF2-40B4-BE49-F238E27FC236}">
                      <a16:creationId xmlns:a16="http://schemas.microsoft.com/office/drawing/2014/main" id="{2C8E2AFD-81DF-4677-948E-A79F28B50EC1}"/>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Smiley Face 27">
                  <a:extLst>
                    <a:ext uri="{FF2B5EF4-FFF2-40B4-BE49-F238E27FC236}">
                      <a16:creationId xmlns:a16="http://schemas.microsoft.com/office/drawing/2014/main" id="{FF178587-4C30-4650-BEA9-09B22716324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a:extLst>
                  <a:ext uri="{FF2B5EF4-FFF2-40B4-BE49-F238E27FC236}">
                    <a16:creationId xmlns:a16="http://schemas.microsoft.com/office/drawing/2014/main" id="{DA483EA4-DB72-46A6-99C0-6BB76D3FC4AF}"/>
                  </a:ext>
                </a:extLst>
              </p:cNvPr>
              <p:cNvGrpSpPr/>
              <p:nvPr/>
            </p:nvGrpSpPr>
            <p:grpSpPr>
              <a:xfrm>
                <a:off x="2513906" y="153098"/>
                <a:ext cx="662730" cy="6539217"/>
                <a:chOff x="2090257" y="151002"/>
                <a:chExt cx="662730" cy="6539217"/>
              </a:xfrm>
              <a:grpFill/>
            </p:grpSpPr>
            <p:sp>
              <p:nvSpPr>
                <p:cNvPr id="30" name="Smiley Face 29">
                  <a:extLst>
                    <a:ext uri="{FF2B5EF4-FFF2-40B4-BE49-F238E27FC236}">
                      <a16:creationId xmlns:a16="http://schemas.microsoft.com/office/drawing/2014/main" id="{43605AB1-9906-4EF2-998D-2807B25EB58F}"/>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Smiley Face 30">
                  <a:extLst>
                    <a:ext uri="{FF2B5EF4-FFF2-40B4-BE49-F238E27FC236}">
                      <a16:creationId xmlns:a16="http://schemas.microsoft.com/office/drawing/2014/main" id="{FE6F1C4A-325F-4FBB-B83E-29EDDE864E8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Smiley Face 31">
                  <a:extLst>
                    <a:ext uri="{FF2B5EF4-FFF2-40B4-BE49-F238E27FC236}">
                      <a16:creationId xmlns:a16="http://schemas.microsoft.com/office/drawing/2014/main" id="{9F532E4F-F3B6-4CE3-96FC-B37C014B85F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Smiley Face 32">
                  <a:extLst>
                    <a:ext uri="{FF2B5EF4-FFF2-40B4-BE49-F238E27FC236}">
                      <a16:creationId xmlns:a16="http://schemas.microsoft.com/office/drawing/2014/main" id="{39505DF3-A34C-48B5-B467-3461E0B016D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Smiley Face 33">
                  <a:extLst>
                    <a:ext uri="{FF2B5EF4-FFF2-40B4-BE49-F238E27FC236}">
                      <a16:creationId xmlns:a16="http://schemas.microsoft.com/office/drawing/2014/main" id="{61DC8ACD-3F92-4758-A166-CD9D4870FED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Smiley Face 34">
                  <a:extLst>
                    <a:ext uri="{FF2B5EF4-FFF2-40B4-BE49-F238E27FC236}">
                      <a16:creationId xmlns:a16="http://schemas.microsoft.com/office/drawing/2014/main" id="{064CDEBF-9EF6-44E9-B17E-28993D85FE99}"/>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Smiley Face 35">
                  <a:extLst>
                    <a:ext uri="{FF2B5EF4-FFF2-40B4-BE49-F238E27FC236}">
                      <a16:creationId xmlns:a16="http://schemas.microsoft.com/office/drawing/2014/main" id="{1E418CDE-E941-4E02-83C5-7E409AC0FBF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Smiley Face 36">
                  <a:extLst>
                    <a:ext uri="{FF2B5EF4-FFF2-40B4-BE49-F238E27FC236}">
                      <a16:creationId xmlns:a16="http://schemas.microsoft.com/office/drawing/2014/main" id="{CB053065-C7F1-4826-B87A-6F17260D314B}"/>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Smiley Face 37">
                  <a:extLst>
                    <a:ext uri="{FF2B5EF4-FFF2-40B4-BE49-F238E27FC236}">
                      <a16:creationId xmlns:a16="http://schemas.microsoft.com/office/drawing/2014/main" id="{88885AAB-C5AF-4919-9E43-73D6E7BC00A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Smiley Face 38">
                  <a:extLst>
                    <a:ext uri="{FF2B5EF4-FFF2-40B4-BE49-F238E27FC236}">
                      <a16:creationId xmlns:a16="http://schemas.microsoft.com/office/drawing/2014/main" id="{D88EFD1C-6A6C-4EC8-8B42-F9BD08757AC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40" name="Group 39">
                <a:extLst>
                  <a:ext uri="{FF2B5EF4-FFF2-40B4-BE49-F238E27FC236}">
                    <a16:creationId xmlns:a16="http://schemas.microsoft.com/office/drawing/2014/main" id="{30A59633-121E-4408-A5F7-673C5426CE86}"/>
                  </a:ext>
                </a:extLst>
              </p:cNvPr>
              <p:cNvGrpSpPr/>
              <p:nvPr/>
            </p:nvGrpSpPr>
            <p:grpSpPr>
              <a:xfrm>
                <a:off x="4524464" y="151002"/>
                <a:ext cx="662730" cy="6539217"/>
                <a:chOff x="2090257" y="151002"/>
                <a:chExt cx="662730" cy="6539217"/>
              </a:xfrm>
              <a:grpFill/>
            </p:grpSpPr>
            <p:sp>
              <p:nvSpPr>
                <p:cNvPr id="41" name="Smiley Face 40">
                  <a:extLst>
                    <a:ext uri="{FF2B5EF4-FFF2-40B4-BE49-F238E27FC236}">
                      <a16:creationId xmlns:a16="http://schemas.microsoft.com/office/drawing/2014/main" id="{F21A335A-A7A9-4A11-971C-86033E9722E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Smiley Face 41">
                  <a:extLst>
                    <a:ext uri="{FF2B5EF4-FFF2-40B4-BE49-F238E27FC236}">
                      <a16:creationId xmlns:a16="http://schemas.microsoft.com/office/drawing/2014/main" id="{BE84A781-3808-45E5-83C6-A77CF3E9088A}"/>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Smiley Face 42">
                  <a:extLst>
                    <a:ext uri="{FF2B5EF4-FFF2-40B4-BE49-F238E27FC236}">
                      <a16:creationId xmlns:a16="http://schemas.microsoft.com/office/drawing/2014/main" id="{53362572-D469-4BCA-B6D8-E6B44B45C0F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Smiley Face 43">
                  <a:extLst>
                    <a:ext uri="{FF2B5EF4-FFF2-40B4-BE49-F238E27FC236}">
                      <a16:creationId xmlns:a16="http://schemas.microsoft.com/office/drawing/2014/main" id="{C1E12FDE-C601-449B-95B6-426AA3155319}"/>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Smiley Face 44">
                  <a:extLst>
                    <a:ext uri="{FF2B5EF4-FFF2-40B4-BE49-F238E27FC236}">
                      <a16:creationId xmlns:a16="http://schemas.microsoft.com/office/drawing/2014/main" id="{AD50D3DC-7B16-4C44-8589-8744A8A9DF1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Smiley Face 45">
                  <a:extLst>
                    <a:ext uri="{FF2B5EF4-FFF2-40B4-BE49-F238E27FC236}">
                      <a16:creationId xmlns:a16="http://schemas.microsoft.com/office/drawing/2014/main" id="{EB2B0288-E3AB-4B0E-87F3-20DD8E64FA1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Smiley Face 46">
                  <a:extLst>
                    <a:ext uri="{FF2B5EF4-FFF2-40B4-BE49-F238E27FC236}">
                      <a16:creationId xmlns:a16="http://schemas.microsoft.com/office/drawing/2014/main" id="{EC2ACFA4-31B2-467D-9147-DE1A9286D50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Smiley Face 47">
                  <a:extLst>
                    <a:ext uri="{FF2B5EF4-FFF2-40B4-BE49-F238E27FC236}">
                      <a16:creationId xmlns:a16="http://schemas.microsoft.com/office/drawing/2014/main" id="{FF6959F1-9996-4E64-84CA-5F125CCFB600}"/>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Smiley Face 48">
                  <a:extLst>
                    <a:ext uri="{FF2B5EF4-FFF2-40B4-BE49-F238E27FC236}">
                      <a16:creationId xmlns:a16="http://schemas.microsoft.com/office/drawing/2014/main" id="{7A494492-BFE1-4AF1-B1C2-7C39F3CCD51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Smiley Face 49">
                  <a:extLst>
                    <a:ext uri="{FF2B5EF4-FFF2-40B4-BE49-F238E27FC236}">
                      <a16:creationId xmlns:a16="http://schemas.microsoft.com/office/drawing/2014/main" id="{2935CDE2-4E08-42D0-9DFA-6ECC907D0F0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id="{A2E4CC97-C785-4C20-9B00-A857B5B176DF}"/>
                  </a:ext>
                </a:extLst>
              </p:cNvPr>
              <p:cNvGrpSpPr/>
              <p:nvPr/>
            </p:nvGrpSpPr>
            <p:grpSpPr>
              <a:xfrm>
                <a:off x="5187194" y="151002"/>
                <a:ext cx="662730" cy="6539217"/>
                <a:chOff x="2090257" y="151002"/>
                <a:chExt cx="662730" cy="6539217"/>
              </a:xfrm>
              <a:grpFill/>
            </p:grpSpPr>
            <p:sp>
              <p:nvSpPr>
                <p:cNvPr id="52" name="Smiley Face 51">
                  <a:extLst>
                    <a:ext uri="{FF2B5EF4-FFF2-40B4-BE49-F238E27FC236}">
                      <a16:creationId xmlns:a16="http://schemas.microsoft.com/office/drawing/2014/main" id="{DEEF11DA-E759-4276-9094-BB11D0034DE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Smiley Face 52">
                  <a:extLst>
                    <a:ext uri="{FF2B5EF4-FFF2-40B4-BE49-F238E27FC236}">
                      <a16:creationId xmlns:a16="http://schemas.microsoft.com/office/drawing/2014/main" id="{AE626D30-5A12-4491-BBB1-D27CD23A71F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Smiley Face 53">
                  <a:extLst>
                    <a:ext uri="{FF2B5EF4-FFF2-40B4-BE49-F238E27FC236}">
                      <a16:creationId xmlns:a16="http://schemas.microsoft.com/office/drawing/2014/main" id="{5906A032-DEE0-47B4-949E-56B8EC04810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Smiley Face 54">
                  <a:extLst>
                    <a:ext uri="{FF2B5EF4-FFF2-40B4-BE49-F238E27FC236}">
                      <a16:creationId xmlns:a16="http://schemas.microsoft.com/office/drawing/2014/main" id="{9A5AA2CF-6215-41C2-87F9-2AB2CFA3BE5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miley Face 55">
                  <a:extLst>
                    <a:ext uri="{FF2B5EF4-FFF2-40B4-BE49-F238E27FC236}">
                      <a16:creationId xmlns:a16="http://schemas.microsoft.com/office/drawing/2014/main" id="{F7546FCC-6252-4D4D-BBC8-A43E3D7C7F8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Smiley Face 56">
                  <a:extLst>
                    <a:ext uri="{FF2B5EF4-FFF2-40B4-BE49-F238E27FC236}">
                      <a16:creationId xmlns:a16="http://schemas.microsoft.com/office/drawing/2014/main" id="{E7C80A29-E5C7-488D-BDCA-3F3F1F4DC1EE}"/>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Smiley Face 57">
                  <a:extLst>
                    <a:ext uri="{FF2B5EF4-FFF2-40B4-BE49-F238E27FC236}">
                      <a16:creationId xmlns:a16="http://schemas.microsoft.com/office/drawing/2014/main" id="{74F7DCE1-3F97-487F-91C2-66929C0C6CC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Smiley Face 58">
                  <a:extLst>
                    <a:ext uri="{FF2B5EF4-FFF2-40B4-BE49-F238E27FC236}">
                      <a16:creationId xmlns:a16="http://schemas.microsoft.com/office/drawing/2014/main" id="{E1F4321C-3E8E-47C5-A3BA-795018B801DC}"/>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Smiley Face 59">
                  <a:extLst>
                    <a:ext uri="{FF2B5EF4-FFF2-40B4-BE49-F238E27FC236}">
                      <a16:creationId xmlns:a16="http://schemas.microsoft.com/office/drawing/2014/main" id="{9E1E9DCC-4BFA-423F-BCFD-71301B518CB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Smiley Face 60">
                  <a:extLst>
                    <a:ext uri="{FF2B5EF4-FFF2-40B4-BE49-F238E27FC236}">
                      <a16:creationId xmlns:a16="http://schemas.microsoft.com/office/drawing/2014/main" id="{8C7E4361-80DE-4A67-8C26-E9E77BF360B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63" name="Group 62">
              <a:extLst>
                <a:ext uri="{FF2B5EF4-FFF2-40B4-BE49-F238E27FC236}">
                  <a16:creationId xmlns:a16="http://schemas.microsoft.com/office/drawing/2014/main" id="{140F3FF4-F83C-4F7B-8DB7-C43CC40EA1B0}"/>
                </a:ext>
              </a:extLst>
            </p:cNvPr>
            <p:cNvGrpSpPr/>
            <p:nvPr/>
          </p:nvGrpSpPr>
          <p:grpSpPr>
            <a:xfrm>
              <a:off x="5849924" y="148906"/>
              <a:ext cx="3336018" cy="6541313"/>
              <a:chOff x="2513906" y="151002"/>
              <a:chExt cx="3336018" cy="6541313"/>
            </a:xfrm>
            <a:grpFill/>
          </p:grpSpPr>
          <p:grpSp>
            <p:nvGrpSpPr>
              <p:cNvPr id="64" name="Group 63">
                <a:extLst>
                  <a:ext uri="{FF2B5EF4-FFF2-40B4-BE49-F238E27FC236}">
                    <a16:creationId xmlns:a16="http://schemas.microsoft.com/office/drawing/2014/main" id="{7ED04FB4-6F00-42E0-8B37-798AC55CC364}"/>
                  </a:ext>
                </a:extLst>
              </p:cNvPr>
              <p:cNvGrpSpPr/>
              <p:nvPr/>
            </p:nvGrpSpPr>
            <p:grpSpPr>
              <a:xfrm>
                <a:off x="3861734" y="151002"/>
                <a:ext cx="662730" cy="6539217"/>
                <a:chOff x="2090257" y="151002"/>
                <a:chExt cx="662730" cy="6539217"/>
              </a:xfrm>
              <a:grpFill/>
            </p:grpSpPr>
            <p:sp>
              <p:nvSpPr>
                <p:cNvPr id="109" name="Smiley Face 108">
                  <a:extLst>
                    <a:ext uri="{FF2B5EF4-FFF2-40B4-BE49-F238E27FC236}">
                      <a16:creationId xmlns:a16="http://schemas.microsoft.com/office/drawing/2014/main" id="{E87BB0B7-82E7-4199-A0B6-87C373EBB43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Smiley Face 109">
                  <a:extLst>
                    <a:ext uri="{FF2B5EF4-FFF2-40B4-BE49-F238E27FC236}">
                      <a16:creationId xmlns:a16="http://schemas.microsoft.com/office/drawing/2014/main" id="{C0A19C44-1057-4040-A3D8-B48B248E406D}"/>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Smiley Face 110">
                  <a:extLst>
                    <a:ext uri="{FF2B5EF4-FFF2-40B4-BE49-F238E27FC236}">
                      <a16:creationId xmlns:a16="http://schemas.microsoft.com/office/drawing/2014/main" id="{1FA5B89D-075F-4773-B049-521525282526}"/>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Smiley Face 111">
                  <a:extLst>
                    <a:ext uri="{FF2B5EF4-FFF2-40B4-BE49-F238E27FC236}">
                      <a16:creationId xmlns:a16="http://schemas.microsoft.com/office/drawing/2014/main" id="{0C8379DE-2438-44EF-AE03-11A053ECFBA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Smiley Face 112">
                  <a:extLst>
                    <a:ext uri="{FF2B5EF4-FFF2-40B4-BE49-F238E27FC236}">
                      <a16:creationId xmlns:a16="http://schemas.microsoft.com/office/drawing/2014/main" id="{BEDDD4B7-05D8-43F9-B654-C03695289B08}"/>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Smiley Face 113">
                  <a:extLst>
                    <a:ext uri="{FF2B5EF4-FFF2-40B4-BE49-F238E27FC236}">
                      <a16:creationId xmlns:a16="http://schemas.microsoft.com/office/drawing/2014/main" id="{1975909F-55EF-49B2-ADA0-514F1B014D0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Smiley Face 114">
                  <a:extLst>
                    <a:ext uri="{FF2B5EF4-FFF2-40B4-BE49-F238E27FC236}">
                      <a16:creationId xmlns:a16="http://schemas.microsoft.com/office/drawing/2014/main" id="{F8F72A4F-0F67-4D76-8E15-12C491291C4D}"/>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Smiley Face 115">
                  <a:extLst>
                    <a:ext uri="{FF2B5EF4-FFF2-40B4-BE49-F238E27FC236}">
                      <a16:creationId xmlns:a16="http://schemas.microsoft.com/office/drawing/2014/main" id="{7C348F91-2257-4B59-B4DC-E0878A7AA3A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Smiley Face 116">
                  <a:extLst>
                    <a:ext uri="{FF2B5EF4-FFF2-40B4-BE49-F238E27FC236}">
                      <a16:creationId xmlns:a16="http://schemas.microsoft.com/office/drawing/2014/main" id="{0B7C7896-1F93-4777-A001-942F16915D57}"/>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Smiley Face 117">
                  <a:extLst>
                    <a:ext uri="{FF2B5EF4-FFF2-40B4-BE49-F238E27FC236}">
                      <a16:creationId xmlns:a16="http://schemas.microsoft.com/office/drawing/2014/main" id="{A6EDB532-794A-4D08-834B-767CED27C77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5" name="Group 64">
                <a:extLst>
                  <a:ext uri="{FF2B5EF4-FFF2-40B4-BE49-F238E27FC236}">
                    <a16:creationId xmlns:a16="http://schemas.microsoft.com/office/drawing/2014/main" id="{DB3B7360-11F7-4200-B08E-0A6829D024F2}"/>
                  </a:ext>
                </a:extLst>
              </p:cNvPr>
              <p:cNvGrpSpPr/>
              <p:nvPr/>
            </p:nvGrpSpPr>
            <p:grpSpPr>
              <a:xfrm>
                <a:off x="3187820" y="151002"/>
                <a:ext cx="662730" cy="6539217"/>
                <a:chOff x="2090257" y="151002"/>
                <a:chExt cx="662730" cy="6539217"/>
              </a:xfrm>
              <a:grpFill/>
            </p:grpSpPr>
            <p:sp>
              <p:nvSpPr>
                <p:cNvPr id="99" name="Smiley Face 98">
                  <a:extLst>
                    <a:ext uri="{FF2B5EF4-FFF2-40B4-BE49-F238E27FC236}">
                      <a16:creationId xmlns:a16="http://schemas.microsoft.com/office/drawing/2014/main" id="{5405A3F5-EC49-4034-ACE0-5D687B3E12B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Smiley Face 99">
                  <a:extLst>
                    <a:ext uri="{FF2B5EF4-FFF2-40B4-BE49-F238E27FC236}">
                      <a16:creationId xmlns:a16="http://schemas.microsoft.com/office/drawing/2014/main" id="{09B32CD7-D356-4AF6-8731-3F731B35622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Smiley Face 100">
                  <a:extLst>
                    <a:ext uri="{FF2B5EF4-FFF2-40B4-BE49-F238E27FC236}">
                      <a16:creationId xmlns:a16="http://schemas.microsoft.com/office/drawing/2014/main" id="{795FEE27-4585-4B79-8EB4-637B2558A7F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Smiley Face 101">
                  <a:extLst>
                    <a:ext uri="{FF2B5EF4-FFF2-40B4-BE49-F238E27FC236}">
                      <a16:creationId xmlns:a16="http://schemas.microsoft.com/office/drawing/2014/main" id="{42FC3AB4-7016-473D-A5AD-E2DA5052D3E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Smiley Face 102">
                  <a:extLst>
                    <a:ext uri="{FF2B5EF4-FFF2-40B4-BE49-F238E27FC236}">
                      <a16:creationId xmlns:a16="http://schemas.microsoft.com/office/drawing/2014/main" id="{EB7F7D48-FF52-4D8B-A1FD-4187BF577C2B}"/>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Smiley Face 103">
                  <a:extLst>
                    <a:ext uri="{FF2B5EF4-FFF2-40B4-BE49-F238E27FC236}">
                      <a16:creationId xmlns:a16="http://schemas.microsoft.com/office/drawing/2014/main" id="{4766459B-84BC-4BAD-B473-56723AFC8E3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Smiley Face 104">
                  <a:extLst>
                    <a:ext uri="{FF2B5EF4-FFF2-40B4-BE49-F238E27FC236}">
                      <a16:creationId xmlns:a16="http://schemas.microsoft.com/office/drawing/2014/main" id="{24EDD4A9-8F6C-4279-B205-B42D8BDC452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Smiley Face 105">
                  <a:extLst>
                    <a:ext uri="{FF2B5EF4-FFF2-40B4-BE49-F238E27FC236}">
                      <a16:creationId xmlns:a16="http://schemas.microsoft.com/office/drawing/2014/main" id="{5FD244B9-9993-4F78-A6E2-82800FAFA52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Smiley Face 106">
                  <a:extLst>
                    <a:ext uri="{FF2B5EF4-FFF2-40B4-BE49-F238E27FC236}">
                      <a16:creationId xmlns:a16="http://schemas.microsoft.com/office/drawing/2014/main" id="{5085AB72-A2EF-4A74-A1FC-73A5CD441694}"/>
                    </a:ext>
                  </a:extLst>
                </p:cNvPr>
                <p:cNvSpPr/>
                <p:nvPr/>
              </p:nvSpPr>
              <p:spPr>
                <a:xfrm>
                  <a:off x="2090257" y="5385734"/>
                  <a:ext cx="662730" cy="645951"/>
                </a:xfrm>
                <a:prstGeom prst="smileyFace">
                  <a:avLst/>
                </a:prstGeom>
                <a:solidFill>
                  <a:srgbClr val="0070C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Smiley Face 107">
                  <a:extLst>
                    <a:ext uri="{FF2B5EF4-FFF2-40B4-BE49-F238E27FC236}">
                      <a16:creationId xmlns:a16="http://schemas.microsoft.com/office/drawing/2014/main" id="{BB40D8B2-66DC-4A6B-96D2-9DCEC00FB42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6" name="Group 65">
                <a:extLst>
                  <a:ext uri="{FF2B5EF4-FFF2-40B4-BE49-F238E27FC236}">
                    <a16:creationId xmlns:a16="http://schemas.microsoft.com/office/drawing/2014/main" id="{6C523786-67EC-402B-9EE3-63DC4824E0D3}"/>
                  </a:ext>
                </a:extLst>
              </p:cNvPr>
              <p:cNvGrpSpPr/>
              <p:nvPr/>
            </p:nvGrpSpPr>
            <p:grpSpPr>
              <a:xfrm>
                <a:off x="2513906" y="153098"/>
                <a:ext cx="662730" cy="6539217"/>
                <a:chOff x="2090257" y="151002"/>
                <a:chExt cx="662730" cy="6539217"/>
              </a:xfrm>
              <a:grpFill/>
            </p:grpSpPr>
            <p:sp>
              <p:nvSpPr>
                <p:cNvPr id="89" name="Smiley Face 88">
                  <a:extLst>
                    <a:ext uri="{FF2B5EF4-FFF2-40B4-BE49-F238E27FC236}">
                      <a16:creationId xmlns:a16="http://schemas.microsoft.com/office/drawing/2014/main" id="{4CD4B344-FF26-48EF-968C-60459E9123EA}"/>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Smiley Face 89">
                  <a:extLst>
                    <a:ext uri="{FF2B5EF4-FFF2-40B4-BE49-F238E27FC236}">
                      <a16:creationId xmlns:a16="http://schemas.microsoft.com/office/drawing/2014/main" id="{844C3304-ED23-4D6E-B03F-1DD6744D9B65}"/>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Smiley Face 90">
                  <a:extLst>
                    <a:ext uri="{FF2B5EF4-FFF2-40B4-BE49-F238E27FC236}">
                      <a16:creationId xmlns:a16="http://schemas.microsoft.com/office/drawing/2014/main" id="{907742F0-38F0-4C58-9ED0-080BA44CAB9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Smiley Face 91">
                  <a:extLst>
                    <a:ext uri="{FF2B5EF4-FFF2-40B4-BE49-F238E27FC236}">
                      <a16:creationId xmlns:a16="http://schemas.microsoft.com/office/drawing/2014/main" id="{9AA7CA71-05CE-4D49-8606-5BB4F7B332C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Smiley Face 92">
                  <a:extLst>
                    <a:ext uri="{FF2B5EF4-FFF2-40B4-BE49-F238E27FC236}">
                      <a16:creationId xmlns:a16="http://schemas.microsoft.com/office/drawing/2014/main" id="{6A02D5D0-5EB3-4582-9872-311CCD05312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Smiley Face 93">
                  <a:extLst>
                    <a:ext uri="{FF2B5EF4-FFF2-40B4-BE49-F238E27FC236}">
                      <a16:creationId xmlns:a16="http://schemas.microsoft.com/office/drawing/2014/main" id="{155020FB-37DC-4533-A0DF-C3813CBEF96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Smiley Face 94">
                  <a:extLst>
                    <a:ext uri="{FF2B5EF4-FFF2-40B4-BE49-F238E27FC236}">
                      <a16:creationId xmlns:a16="http://schemas.microsoft.com/office/drawing/2014/main" id="{1133955C-1B4D-4F96-8BDA-BD35BFE57CE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Smiley Face 95">
                  <a:extLst>
                    <a:ext uri="{FF2B5EF4-FFF2-40B4-BE49-F238E27FC236}">
                      <a16:creationId xmlns:a16="http://schemas.microsoft.com/office/drawing/2014/main" id="{223BFC68-9292-42F0-A102-CEC99F7FC04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Smiley Face 96">
                  <a:extLst>
                    <a:ext uri="{FF2B5EF4-FFF2-40B4-BE49-F238E27FC236}">
                      <a16:creationId xmlns:a16="http://schemas.microsoft.com/office/drawing/2014/main" id="{BF88AA32-9ADF-425E-BA59-82312EF2966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Smiley Face 97">
                  <a:extLst>
                    <a:ext uri="{FF2B5EF4-FFF2-40B4-BE49-F238E27FC236}">
                      <a16:creationId xmlns:a16="http://schemas.microsoft.com/office/drawing/2014/main" id="{F9DA3C25-3DF4-4E49-88EB-9D1BE5651F7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7" name="Group 66">
                <a:extLst>
                  <a:ext uri="{FF2B5EF4-FFF2-40B4-BE49-F238E27FC236}">
                    <a16:creationId xmlns:a16="http://schemas.microsoft.com/office/drawing/2014/main" id="{36BB8D11-57ED-4DE4-BF9A-5DFE91F92690}"/>
                  </a:ext>
                </a:extLst>
              </p:cNvPr>
              <p:cNvGrpSpPr/>
              <p:nvPr/>
            </p:nvGrpSpPr>
            <p:grpSpPr>
              <a:xfrm>
                <a:off x="4524464" y="151002"/>
                <a:ext cx="662730" cy="6539217"/>
                <a:chOff x="2090257" y="151002"/>
                <a:chExt cx="662730" cy="6539217"/>
              </a:xfrm>
              <a:grpFill/>
            </p:grpSpPr>
            <p:sp>
              <p:nvSpPr>
                <p:cNvPr id="79" name="Smiley Face 78">
                  <a:extLst>
                    <a:ext uri="{FF2B5EF4-FFF2-40B4-BE49-F238E27FC236}">
                      <a16:creationId xmlns:a16="http://schemas.microsoft.com/office/drawing/2014/main" id="{D5E9DB20-D0AF-4898-B7CF-10734969E259}"/>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Smiley Face 79">
                  <a:extLst>
                    <a:ext uri="{FF2B5EF4-FFF2-40B4-BE49-F238E27FC236}">
                      <a16:creationId xmlns:a16="http://schemas.microsoft.com/office/drawing/2014/main" id="{CF127698-D3DB-4636-92C4-3F283CCB1CE8}"/>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Smiley Face 80">
                  <a:extLst>
                    <a:ext uri="{FF2B5EF4-FFF2-40B4-BE49-F238E27FC236}">
                      <a16:creationId xmlns:a16="http://schemas.microsoft.com/office/drawing/2014/main" id="{62258BDD-66E3-489B-A58A-E601A856707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Smiley Face 81">
                  <a:extLst>
                    <a:ext uri="{FF2B5EF4-FFF2-40B4-BE49-F238E27FC236}">
                      <a16:creationId xmlns:a16="http://schemas.microsoft.com/office/drawing/2014/main" id="{1B98E3E6-C855-4D79-9C60-C552070190D0}"/>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Smiley Face 82">
                  <a:extLst>
                    <a:ext uri="{FF2B5EF4-FFF2-40B4-BE49-F238E27FC236}">
                      <a16:creationId xmlns:a16="http://schemas.microsoft.com/office/drawing/2014/main" id="{77CBBA96-0052-47D0-9F05-068805037AF5}"/>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Smiley Face 83">
                  <a:extLst>
                    <a:ext uri="{FF2B5EF4-FFF2-40B4-BE49-F238E27FC236}">
                      <a16:creationId xmlns:a16="http://schemas.microsoft.com/office/drawing/2014/main" id="{E692BDF4-4D4B-4B78-B1BD-DD2E9FEDBFDA}"/>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Smiley Face 84">
                  <a:extLst>
                    <a:ext uri="{FF2B5EF4-FFF2-40B4-BE49-F238E27FC236}">
                      <a16:creationId xmlns:a16="http://schemas.microsoft.com/office/drawing/2014/main" id="{B984F83B-6952-4E98-97AD-A79191C9B84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Smiley Face 85">
                  <a:extLst>
                    <a:ext uri="{FF2B5EF4-FFF2-40B4-BE49-F238E27FC236}">
                      <a16:creationId xmlns:a16="http://schemas.microsoft.com/office/drawing/2014/main" id="{D564EBF0-3118-495C-9462-33D16883ED87}"/>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Smiley Face 86">
                  <a:extLst>
                    <a:ext uri="{FF2B5EF4-FFF2-40B4-BE49-F238E27FC236}">
                      <a16:creationId xmlns:a16="http://schemas.microsoft.com/office/drawing/2014/main" id="{73EAFA67-9009-4EAB-BB79-CF0BD1BD46D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Smiley Face 87">
                  <a:extLst>
                    <a:ext uri="{FF2B5EF4-FFF2-40B4-BE49-F238E27FC236}">
                      <a16:creationId xmlns:a16="http://schemas.microsoft.com/office/drawing/2014/main" id="{DFF8E9F8-8B19-4C74-81E1-C250CCDF474E}"/>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8" name="Group 67">
                <a:extLst>
                  <a:ext uri="{FF2B5EF4-FFF2-40B4-BE49-F238E27FC236}">
                    <a16:creationId xmlns:a16="http://schemas.microsoft.com/office/drawing/2014/main" id="{D2F5B29D-E5D7-44BC-8C22-ED8CCFD70A3E}"/>
                  </a:ext>
                </a:extLst>
              </p:cNvPr>
              <p:cNvGrpSpPr/>
              <p:nvPr/>
            </p:nvGrpSpPr>
            <p:grpSpPr>
              <a:xfrm>
                <a:off x="5187194" y="151002"/>
                <a:ext cx="662730" cy="6539217"/>
                <a:chOff x="2090257" y="151002"/>
                <a:chExt cx="662730" cy="6539217"/>
              </a:xfrm>
              <a:grpFill/>
            </p:grpSpPr>
            <p:sp>
              <p:nvSpPr>
                <p:cNvPr id="69" name="Smiley Face 68">
                  <a:extLst>
                    <a:ext uri="{FF2B5EF4-FFF2-40B4-BE49-F238E27FC236}">
                      <a16:creationId xmlns:a16="http://schemas.microsoft.com/office/drawing/2014/main" id="{AC6C5C7B-96E5-4F88-AF78-6D2EE1D846D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Smiley Face 69">
                  <a:extLst>
                    <a:ext uri="{FF2B5EF4-FFF2-40B4-BE49-F238E27FC236}">
                      <a16:creationId xmlns:a16="http://schemas.microsoft.com/office/drawing/2014/main" id="{1496016D-7693-468E-80F4-8EEDCBC0011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Smiley Face 70">
                  <a:extLst>
                    <a:ext uri="{FF2B5EF4-FFF2-40B4-BE49-F238E27FC236}">
                      <a16:creationId xmlns:a16="http://schemas.microsoft.com/office/drawing/2014/main" id="{03BB7575-7A03-4D64-BD06-521DCDB1A3B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Smiley Face 71">
                  <a:extLst>
                    <a:ext uri="{FF2B5EF4-FFF2-40B4-BE49-F238E27FC236}">
                      <a16:creationId xmlns:a16="http://schemas.microsoft.com/office/drawing/2014/main" id="{31854998-C1C4-4A83-8ACF-0795CA22AAC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Smiley Face 72">
                  <a:extLst>
                    <a:ext uri="{FF2B5EF4-FFF2-40B4-BE49-F238E27FC236}">
                      <a16:creationId xmlns:a16="http://schemas.microsoft.com/office/drawing/2014/main" id="{32301AB7-AA0B-42F7-A9EB-C0184615500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Smiley Face 73">
                  <a:extLst>
                    <a:ext uri="{FF2B5EF4-FFF2-40B4-BE49-F238E27FC236}">
                      <a16:creationId xmlns:a16="http://schemas.microsoft.com/office/drawing/2014/main" id="{5CF31BB1-908C-4E96-82FC-30887738759B}"/>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Smiley Face 74">
                  <a:extLst>
                    <a:ext uri="{FF2B5EF4-FFF2-40B4-BE49-F238E27FC236}">
                      <a16:creationId xmlns:a16="http://schemas.microsoft.com/office/drawing/2014/main" id="{E2EF4286-532A-46A3-BE12-8C4550B5330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Smiley Face 75">
                  <a:extLst>
                    <a:ext uri="{FF2B5EF4-FFF2-40B4-BE49-F238E27FC236}">
                      <a16:creationId xmlns:a16="http://schemas.microsoft.com/office/drawing/2014/main" id="{B7FFAD3E-D68F-4A63-99A7-5AE5CD1FBF1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Smiley Face 76">
                  <a:extLst>
                    <a:ext uri="{FF2B5EF4-FFF2-40B4-BE49-F238E27FC236}">
                      <a16:creationId xmlns:a16="http://schemas.microsoft.com/office/drawing/2014/main" id="{EA0312E8-0199-4731-B850-95A61E467B9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Smiley Face 77">
                  <a:extLst>
                    <a:ext uri="{FF2B5EF4-FFF2-40B4-BE49-F238E27FC236}">
                      <a16:creationId xmlns:a16="http://schemas.microsoft.com/office/drawing/2014/main" id="{F8325C1D-81FA-445A-9599-D47459464DB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cxnSp>
        <p:nvCxnSpPr>
          <p:cNvPr id="3" name="Straight Arrow Connector 2">
            <a:extLst>
              <a:ext uri="{FF2B5EF4-FFF2-40B4-BE49-F238E27FC236}">
                <a16:creationId xmlns:a16="http://schemas.microsoft.com/office/drawing/2014/main" id="{D15FE93C-D6BD-434E-A43B-4E290F1F1592}"/>
              </a:ext>
            </a:extLst>
          </p:cNvPr>
          <p:cNvCxnSpPr>
            <a:cxnSpLocks/>
          </p:cNvCxnSpPr>
          <p:nvPr/>
        </p:nvCxnSpPr>
        <p:spPr>
          <a:xfrm flipH="1" flipV="1">
            <a:off x="1813490" y="1216738"/>
            <a:ext cx="15307" cy="3694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2E78045-1F61-4C3A-B3C0-F5A45E64732C}"/>
              </a:ext>
            </a:extLst>
          </p:cNvPr>
          <p:cNvCxnSpPr>
            <a:cxnSpLocks/>
            <a:stCxn id="8" idx="7"/>
          </p:cNvCxnSpPr>
          <p:nvPr/>
        </p:nvCxnSpPr>
        <p:spPr>
          <a:xfrm flipV="1">
            <a:off x="2076092" y="1230443"/>
            <a:ext cx="303073" cy="3238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6AB3B74A-609C-4132-AF30-6CCC75405219}"/>
              </a:ext>
            </a:extLst>
          </p:cNvPr>
          <p:cNvCxnSpPr>
            <a:cxnSpLocks/>
          </p:cNvCxnSpPr>
          <p:nvPr/>
        </p:nvCxnSpPr>
        <p:spPr>
          <a:xfrm>
            <a:off x="2052732" y="1763485"/>
            <a:ext cx="326433" cy="16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062EEBD8-16BF-467B-AA6E-C76406C7DFE6}"/>
              </a:ext>
            </a:extLst>
          </p:cNvPr>
          <p:cNvCxnSpPr>
            <a:cxnSpLocks/>
          </p:cNvCxnSpPr>
          <p:nvPr/>
        </p:nvCxnSpPr>
        <p:spPr>
          <a:xfrm flipH="1">
            <a:off x="1289071" y="1763485"/>
            <a:ext cx="3904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F3AF3E4E-32C8-4721-9458-D3ED449247F6}"/>
              </a:ext>
            </a:extLst>
          </p:cNvPr>
          <p:cNvCxnSpPr>
            <a:cxnSpLocks/>
          </p:cNvCxnSpPr>
          <p:nvPr/>
        </p:nvCxnSpPr>
        <p:spPr>
          <a:xfrm flipH="1">
            <a:off x="1304399" y="1884783"/>
            <a:ext cx="431092" cy="423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A1A1302D-1958-48D3-8108-1D317923ACD5}"/>
              </a:ext>
            </a:extLst>
          </p:cNvPr>
          <p:cNvCxnSpPr>
            <a:cxnSpLocks/>
          </p:cNvCxnSpPr>
          <p:nvPr/>
        </p:nvCxnSpPr>
        <p:spPr>
          <a:xfrm>
            <a:off x="1828797" y="1894113"/>
            <a:ext cx="12985" cy="420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4BFAFE6E-F22C-4553-AC67-420F75EFB8E3}"/>
              </a:ext>
            </a:extLst>
          </p:cNvPr>
          <p:cNvCxnSpPr>
            <a:cxnSpLocks/>
            <a:stCxn id="8" idx="1"/>
          </p:cNvCxnSpPr>
          <p:nvPr/>
        </p:nvCxnSpPr>
        <p:spPr>
          <a:xfrm flipH="1" flipV="1">
            <a:off x="1289072" y="1216739"/>
            <a:ext cx="318400" cy="337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1457DCCF-FEDA-4B07-B1B8-D3F3F3AB117F}"/>
              </a:ext>
            </a:extLst>
          </p:cNvPr>
          <p:cNvCxnSpPr>
            <a:cxnSpLocks/>
          </p:cNvCxnSpPr>
          <p:nvPr/>
        </p:nvCxnSpPr>
        <p:spPr>
          <a:xfrm>
            <a:off x="1959426" y="1884783"/>
            <a:ext cx="382173" cy="430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DCFC698B-EBFB-4D07-836D-2FFF81B54E15}"/>
              </a:ext>
            </a:extLst>
          </p:cNvPr>
          <p:cNvSpPr txBox="1"/>
          <p:nvPr/>
        </p:nvSpPr>
        <p:spPr>
          <a:xfrm>
            <a:off x="7084756" y="382171"/>
            <a:ext cx="4944655" cy="369332"/>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Some people can’t be </a:t>
            </a:r>
            <a:r>
              <a:rPr lang="en-GB" b="1" dirty="0">
                <a:solidFill>
                  <a:srgbClr val="7030A0"/>
                </a:solidFill>
                <a:latin typeface="Verdana" panose="020B0604030504040204" pitchFamily="34" charset="0"/>
                <a:ea typeface="Verdana" panose="020B0604030504040204" pitchFamily="34" charset="0"/>
              </a:rPr>
              <a:t>vaccinated</a:t>
            </a:r>
          </a:p>
        </p:txBody>
      </p:sp>
      <p:sp>
        <p:nvSpPr>
          <p:cNvPr id="124" name="TextBox 123">
            <a:extLst>
              <a:ext uri="{FF2B5EF4-FFF2-40B4-BE49-F238E27FC236}">
                <a16:creationId xmlns:a16="http://schemas.microsoft.com/office/drawing/2014/main" id="{29AF3C33-814C-4581-912F-1BFC3BD95E97}"/>
              </a:ext>
            </a:extLst>
          </p:cNvPr>
          <p:cNvSpPr txBox="1"/>
          <p:nvPr/>
        </p:nvSpPr>
        <p:spPr>
          <a:xfrm>
            <a:off x="7084756" y="2179133"/>
            <a:ext cx="4944655" cy="2231380"/>
          </a:xfrm>
          <a:prstGeom prst="rect">
            <a:avLst/>
          </a:prstGeom>
          <a:solidFill>
            <a:schemeClr val="bg1"/>
          </a:solidFill>
          <a:ln w="25400">
            <a:noFill/>
          </a:ln>
        </p:spPr>
        <p:txBody>
          <a:bodyPr wrap="square" rtlCol="0">
            <a:spAutoFit/>
          </a:bodyPr>
          <a:lstStyle/>
          <a:p>
            <a:pPr marL="285750" indent="-285750">
              <a:spcBef>
                <a:spcPts val="600"/>
              </a:spcBef>
              <a:buFont typeface="Arial" panose="020B0604020202020204" pitchFamily="34" charset="0"/>
              <a:buChar char="•"/>
            </a:pPr>
            <a:r>
              <a:rPr lang="en-GB" sz="1600" dirty="0">
                <a:solidFill>
                  <a:srgbClr val="213763"/>
                </a:solidFill>
                <a:latin typeface="Verdana" panose="020B0604030504040204" pitchFamily="34" charset="0"/>
                <a:ea typeface="Verdana" panose="020B0604030504040204" pitchFamily="34" charset="0"/>
              </a:rPr>
              <a:t>Young babies</a:t>
            </a:r>
          </a:p>
          <a:p>
            <a:pPr marL="285750" indent="-285750">
              <a:spcBef>
                <a:spcPts val="600"/>
              </a:spcBef>
              <a:buFont typeface="Arial" panose="020B0604020202020204" pitchFamily="34" charset="0"/>
              <a:buChar char="•"/>
            </a:pPr>
            <a:r>
              <a:rPr lang="en-GB" sz="1600" dirty="0">
                <a:solidFill>
                  <a:srgbClr val="213763"/>
                </a:solidFill>
                <a:latin typeface="Verdana" panose="020B0604030504040204" pitchFamily="34" charset="0"/>
                <a:ea typeface="Verdana" panose="020B0604030504040204" pitchFamily="34" charset="0"/>
              </a:rPr>
              <a:t>Very old people</a:t>
            </a:r>
          </a:p>
          <a:p>
            <a:pPr marL="285750" indent="-285750">
              <a:spcBef>
                <a:spcPts val="600"/>
              </a:spcBef>
              <a:buFont typeface="Arial" panose="020B0604020202020204" pitchFamily="34" charset="0"/>
              <a:buChar char="•"/>
            </a:pPr>
            <a:r>
              <a:rPr lang="en-GB" sz="1600" dirty="0">
                <a:solidFill>
                  <a:srgbClr val="213763"/>
                </a:solidFill>
                <a:latin typeface="Verdana" panose="020B0604030504040204" pitchFamily="34" charset="0"/>
                <a:ea typeface="Verdana" panose="020B0604030504040204" pitchFamily="34" charset="0"/>
              </a:rPr>
              <a:t>People with certain diseases</a:t>
            </a:r>
          </a:p>
          <a:p>
            <a:pPr marL="285750" indent="-285750">
              <a:spcBef>
                <a:spcPts val="600"/>
              </a:spcBef>
              <a:buFont typeface="Arial" panose="020B0604020202020204" pitchFamily="34" charset="0"/>
              <a:buChar char="•"/>
            </a:pPr>
            <a:r>
              <a:rPr lang="en-GB" sz="1600" dirty="0">
                <a:solidFill>
                  <a:srgbClr val="213763"/>
                </a:solidFill>
                <a:latin typeface="Verdana" panose="020B0604030504040204" pitchFamily="34" charset="0"/>
                <a:ea typeface="Verdana" panose="020B0604030504040204" pitchFamily="34" charset="0"/>
              </a:rPr>
              <a:t>People with certain allergies</a:t>
            </a:r>
          </a:p>
          <a:p>
            <a:pPr marL="285750" indent="-285750">
              <a:spcBef>
                <a:spcPts val="600"/>
              </a:spcBef>
              <a:buFont typeface="Arial" panose="020B0604020202020204" pitchFamily="34" charset="0"/>
              <a:buChar char="•"/>
            </a:pPr>
            <a:r>
              <a:rPr lang="en-GB" sz="1600" dirty="0">
                <a:solidFill>
                  <a:srgbClr val="213763"/>
                </a:solidFill>
                <a:latin typeface="Verdana" panose="020B0604030504040204" pitchFamily="34" charset="0"/>
                <a:ea typeface="Verdana" panose="020B0604030504040204" pitchFamily="34" charset="0"/>
              </a:rPr>
              <a:t>Pregnant woman</a:t>
            </a:r>
          </a:p>
          <a:p>
            <a:pPr marL="285750" indent="-285750">
              <a:spcBef>
                <a:spcPts val="600"/>
              </a:spcBef>
              <a:buFont typeface="Arial" panose="020B0604020202020204" pitchFamily="34" charset="0"/>
              <a:buChar char="•"/>
            </a:pPr>
            <a:r>
              <a:rPr lang="en-GB" sz="1600" dirty="0">
                <a:solidFill>
                  <a:srgbClr val="213763"/>
                </a:solidFill>
                <a:latin typeface="Verdana" panose="020B0604030504040204" pitchFamily="34" charset="0"/>
                <a:ea typeface="Verdana" panose="020B0604030504040204" pitchFamily="34" charset="0"/>
              </a:rPr>
              <a:t>People with damaged immune systems</a:t>
            </a:r>
          </a:p>
          <a:p>
            <a:endParaRPr lang="en-GB" b="1" dirty="0">
              <a:solidFill>
                <a:srgbClr val="7030A0"/>
              </a:solidFill>
              <a:latin typeface="Verdana" panose="020B0604030504040204" pitchFamily="34" charset="0"/>
              <a:ea typeface="Verdana" panose="020B0604030504040204" pitchFamily="34" charset="0"/>
            </a:endParaRPr>
          </a:p>
        </p:txBody>
      </p:sp>
      <p:cxnSp>
        <p:nvCxnSpPr>
          <p:cNvPr id="128" name="Straight Arrow Connector 127">
            <a:extLst>
              <a:ext uri="{FF2B5EF4-FFF2-40B4-BE49-F238E27FC236}">
                <a16:creationId xmlns:a16="http://schemas.microsoft.com/office/drawing/2014/main" id="{1F579530-25F7-4B69-A2E8-14863EC4A1A0}"/>
              </a:ext>
            </a:extLst>
          </p:cNvPr>
          <p:cNvCxnSpPr>
            <a:cxnSpLocks/>
          </p:cNvCxnSpPr>
          <p:nvPr/>
        </p:nvCxnSpPr>
        <p:spPr>
          <a:xfrm>
            <a:off x="8480718" y="1123585"/>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307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7408F3A-0A95-4CD8-9DA1-7CA5BEC55483}"/>
              </a:ext>
            </a:extLst>
          </p:cNvPr>
          <p:cNvGrpSpPr/>
          <p:nvPr/>
        </p:nvGrpSpPr>
        <p:grpSpPr>
          <a:xfrm>
            <a:off x="177282" y="157295"/>
            <a:ext cx="6716772" cy="6543409"/>
            <a:chOff x="1030341" y="157296"/>
            <a:chExt cx="6716772" cy="6543409"/>
          </a:xfrm>
        </p:grpSpPr>
        <p:grpSp>
          <p:nvGrpSpPr>
            <p:cNvPr id="119" name="Group 118">
              <a:extLst>
                <a:ext uri="{FF2B5EF4-FFF2-40B4-BE49-F238E27FC236}">
                  <a16:creationId xmlns:a16="http://schemas.microsoft.com/office/drawing/2014/main" id="{949E544A-01B1-4008-9006-0E0DFEA60EF5}"/>
                </a:ext>
              </a:extLst>
            </p:cNvPr>
            <p:cNvGrpSpPr/>
            <p:nvPr/>
          </p:nvGrpSpPr>
          <p:grpSpPr>
            <a:xfrm>
              <a:off x="1030341" y="157296"/>
              <a:ext cx="6672036" cy="6543409"/>
              <a:chOff x="2513906" y="148906"/>
              <a:chExt cx="6672036" cy="6543409"/>
            </a:xfrm>
            <a:solidFill>
              <a:srgbClr val="0070C0"/>
            </a:solidFill>
          </p:grpSpPr>
          <p:grpSp>
            <p:nvGrpSpPr>
              <p:cNvPr id="62" name="Group 61">
                <a:extLst>
                  <a:ext uri="{FF2B5EF4-FFF2-40B4-BE49-F238E27FC236}">
                    <a16:creationId xmlns:a16="http://schemas.microsoft.com/office/drawing/2014/main" id="{B573A1AC-0C82-4D4A-B9C0-79F61A548940}"/>
                  </a:ext>
                </a:extLst>
              </p:cNvPr>
              <p:cNvGrpSpPr/>
              <p:nvPr/>
            </p:nvGrpSpPr>
            <p:grpSpPr>
              <a:xfrm>
                <a:off x="2513906" y="151002"/>
                <a:ext cx="3336018" cy="6541313"/>
                <a:chOff x="2513906" y="151002"/>
                <a:chExt cx="3336018" cy="6541313"/>
              </a:xfrm>
              <a:grpFill/>
            </p:grpSpPr>
            <p:grpSp>
              <p:nvGrpSpPr>
                <p:cNvPr id="16" name="Group 15">
                  <a:extLst>
                    <a:ext uri="{FF2B5EF4-FFF2-40B4-BE49-F238E27FC236}">
                      <a16:creationId xmlns:a16="http://schemas.microsoft.com/office/drawing/2014/main" id="{029B2ED2-6A0F-45F6-87A5-ADC02B142209}"/>
                    </a:ext>
                  </a:extLst>
                </p:cNvPr>
                <p:cNvGrpSpPr/>
                <p:nvPr/>
              </p:nvGrpSpPr>
              <p:grpSpPr>
                <a:xfrm>
                  <a:off x="3861734" y="151002"/>
                  <a:ext cx="662730" cy="6539217"/>
                  <a:chOff x="2090257" y="151002"/>
                  <a:chExt cx="662730" cy="6539217"/>
                </a:xfrm>
                <a:grpFill/>
              </p:grpSpPr>
              <p:sp>
                <p:nvSpPr>
                  <p:cNvPr id="6" name="Smiley Face 5">
                    <a:extLst>
                      <a:ext uri="{FF2B5EF4-FFF2-40B4-BE49-F238E27FC236}">
                        <a16:creationId xmlns:a16="http://schemas.microsoft.com/office/drawing/2014/main" id="{B4D678C7-9E0F-493F-96ED-78770CC5402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miley Face 6">
                    <a:extLst>
                      <a:ext uri="{FF2B5EF4-FFF2-40B4-BE49-F238E27FC236}">
                        <a16:creationId xmlns:a16="http://schemas.microsoft.com/office/drawing/2014/main" id="{F3838571-FBC7-40B4-98F0-B9781349342C}"/>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miley Face 7">
                    <a:extLst>
                      <a:ext uri="{FF2B5EF4-FFF2-40B4-BE49-F238E27FC236}">
                        <a16:creationId xmlns:a16="http://schemas.microsoft.com/office/drawing/2014/main" id="{B8F3CB39-D14E-4DDA-874D-A6090ED23A31}"/>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9" name="Smiley Face 8">
                    <a:extLst>
                      <a:ext uri="{FF2B5EF4-FFF2-40B4-BE49-F238E27FC236}">
                        <a16:creationId xmlns:a16="http://schemas.microsoft.com/office/drawing/2014/main" id="{A24CD36A-F3A1-41FE-8BDE-5AED102BB45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miley Face 9">
                    <a:extLst>
                      <a:ext uri="{FF2B5EF4-FFF2-40B4-BE49-F238E27FC236}">
                        <a16:creationId xmlns:a16="http://schemas.microsoft.com/office/drawing/2014/main" id="{8099C223-EC96-4FBE-9CD9-9AE0EDCF25D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miley Face 10">
                    <a:extLst>
                      <a:ext uri="{FF2B5EF4-FFF2-40B4-BE49-F238E27FC236}">
                        <a16:creationId xmlns:a16="http://schemas.microsoft.com/office/drawing/2014/main" id="{7BAD83AD-04CD-4A4D-99E9-5A92073F407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miley Face 11">
                    <a:extLst>
                      <a:ext uri="{FF2B5EF4-FFF2-40B4-BE49-F238E27FC236}">
                        <a16:creationId xmlns:a16="http://schemas.microsoft.com/office/drawing/2014/main" id="{CADC508D-20C3-4F9E-921C-80EC6161BB4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miley Face 12">
                    <a:extLst>
                      <a:ext uri="{FF2B5EF4-FFF2-40B4-BE49-F238E27FC236}">
                        <a16:creationId xmlns:a16="http://schemas.microsoft.com/office/drawing/2014/main" id="{A3C0C816-B17B-4F8C-BD66-6879D45DF31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miley Face 13">
                    <a:extLst>
                      <a:ext uri="{FF2B5EF4-FFF2-40B4-BE49-F238E27FC236}">
                        <a16:creationId xmlns:a16="http://schemas.microsoft.com/office/drawing/2014/main" id="{A8F90D20-9EB8-4C2E-948B-2F44AA74DEBA}"/>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miley Face 14">
                    <a:extLst>
                      <a:ext uri="{FF2B5EF4-FFF2-40B4-BE49-F238E27FC236}">
                        <a16:creationId xmlns:a16="http://schemas.microsoft.com/office/drawing/2014/main" id="{AAE1C7CB-AC76-418A-AB19-773C198607BA}"/>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3C6AB4E5-7AD9-49F7-93CF-1148F4E17CEE}"/>
                    </a:ext>
                  </a:extLst>
                </p:cNvPr>
                <p:cNvGrpSpPr/>
                <p:nvPr/>
              </p:nvGrpSpPr>
              <p:grpSpPr>
                <a:xfrm>
                  <a:off x="3187820" y="151002"/>
                  <a:ext cx="662730" cy="6539217"/>
                  <a:chOff x="2090257" y="151002"/>
                  <a:chExt cx="662730" cy="6539217"/>
                </a:xfrm>
                <a:grpFill/>
              </p:grpSpPr>
              <p:sp>
                <p:nvSpPr>
                  <p:cNvPr id="19" name="Smiley Face 18">
                    <a:extLst>
                      <a:ext uri="{FF2B5EF4-FFF2-40B4-BE49-F238E27FC236}">
                        <a16:creationId xmlns:a16="http://schemas.microsoft.com/office/drawing/2014/main" id="{26691F10-58EA-4B4D-9CE4-37C90CCA3EA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Smiley Face 19">
                    <a:extLst>
                      <a:ext uri="{FF2B5EF4-FFF2-40B4-BE49-F238E27FC236}">
                        <a16:creationId xmlns:a16="http://schemas.microsoft.com/office/drawing/2014/main" id="{003C4DC2-166B-4EFD-AC0C-3EFA473F7EBF}"/>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Smiley Face 20">
                    <a:extLst>
                      <a:ext uri="{FF2B5EF4-FFF2-40B4-BE49-F238E27FC236}">
                        <a16:creationId xmlns:a16="http://schemas.microsoft.com/office/drawing/2014/main" id="{D86BF13B-5006-4D0A-AC33-4C125C132EE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Smiley Face 21">
                    <a:extLst>
                      <a:ext uri="{FF2B5EF4-FFF2-40B4-BE49-F238E27FC236}">
                        <a16:creationId xmlns:a16="http://schemas.microsoft.com/office/drawing/2014/main" id="{BE33B5BB-727B-4649-A3C5-658FCBD64D3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Smiley Face 22">
                    <a:extLst>
                      <a:ext uri="{FF2B5EF4-FFF2-40B4-BE49-F238E27FC236}">
                        <a16:creationId xmlns:a16="http://schemas.microsoft.com/office/drawing/2014/main" id="{C0DF6CA8-14BB-48B9-82D6-5AE6B3D65B94}"/>
                      </a:ext>
                    </a:extLst>
                  </p:cNvPr>
                  <p:cNvSpPr/>
                  <p:nvPr/>
                </p:nvSpPr>
                <p:spPr>
                  <a:xfrm>
                    <a:off x="2090257" y="2776756"/>
                    <a:ext cx="662730" cy="645951"/>
                  </a:xfrm>
                  <a:prstGeom prst="smileyFace">
                    <a:avLst/>
                  </a:prstGeom>
                  <a:solidFill>
                    <a:srgbClr val="0070C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Smiley Face 23">
                    <a:extLst>
                      <a:ext uri="{FF2B5EF4-FFF2-40B4-BE49-F238E27FC236}">
                        <a16:creationId xmlns:a16="http://schemas.microsoft.com/office/drawing/2014/main" id="{ED66395E-5882-4F10-9CFA-9649B74A4F6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Smiley Face 24">
                    <a:extLst>
                      <a:ext uri="{FF2B5EF4-FFF2-40B4-BE49-F238E27FC236}">
                        <a16:creationId xmlns:a16="http://schemas.microsoft.com/office/drawing/2014/main" id="{7D622DFF-A61D-4302-8A66-DFA79D7F586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Smiley Face 25">
                    <a:extLst>
                      <a:ext uri="{FF2B5EF4-FFF2-40B4-BE49-F238E27FC236}">
                        <a16:creationId xmlns:a16="http://schemas.microsoft.com/office/drawing/2014/main" id="{8BD1A951-68AC-4D3E-A853-26EA28E1712E}"/>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Smiley Face 26">
                    <a:extLst>
                      <a:ext uri="{FF2B5EF4-FFF2-40B4-BE49-F238E27FC236}">
                        <a16:creationId xmlns:a16="http://schemas.microsoft.com/office/drawing/2014/main" id="{2C8E2AFD-81DF-4677-948E-A79F28B50EC1}"/>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Smiley Face 27">
                    <a:extLst>
                      <a:ext uri="{FF2B5EF4-FFF2-40B4-BE49-F238E27FC236}">
                        <a16:creationId xmlns:a16="http://schemas.microsoft.com/office/drawing/2014/main" id="{FF178587-4C30-4650-BEA9-09B22716324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a:extLst>
                    <a:ext uri="{FF2B5EF4-FFF2-40B4-BE49-F238E27FC236}">
                      <a16:creationId xmlns:a16="http://schemas.microsoft.com/office/drawing/2014/main" id="{DA483EA4-DB72-46A6-99C0-6BB76D3FC4AF}"/>
                    </a:ext>
                  </a:extLst>
                </p:cNvPr>
                <p:cNvGrpSpPr/>
                <p:nvPr/>
              </p:nvGrpSpPr>
              <p:grpSpPr>
                <a:xfrm>
                  <a:off x="2513906" y="153098"/>
                  <a:ext cx="662730" cy="6539217"/>
                  <a:chOff x="2090257" y="151002"/>
                  <a:chExt cx="662730" cy="6539217"/>
                </a:xfrm>
                <a:grpFill/>
              </p:grpSpPr>
              <p:sp>
                <p:nvSpPr>
                  <p:cNvPr id="30" name="Smiley Face 29">
                    <a:extLst>
                      <a:ext uri="{FF2B5EF4-FFF2-40B4-BE49-F238E27FC236}">
                        <a16:creationId xmlns:a16="http://schemas.microsoft.com/office/drawing/2014/main" id="{43605AB1-9906-4EF2-998D-2807B25EB58F}"/>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Smiley Face 30">
                    <a:extLst>
                      <a:ext uri="{FF2B5EF4-FFF2-40B4-BE49-F238E27FC236}">
                        <a16:creationId xmlns:a16="http://schemas.microsoft.com/office/drawing/2014/main" id="{FE6F1C4A-325F-4FBB-B83E-29EDDE864E8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Smiley Face 31">
                    <a:extLst>
                      <a:ext uri="{FF2B5EF4-FFF2-40B4-BE49-F238E27FC236}">
                        <a16:creationId xmlns:a16="http://schemas.microsoft.com/office/drawing/2014/main" id="{9F532E4F-F3B6-4CE3-96FC-B37C014B85F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Smiley Face 32">
                    <a:extLst>
                      <a:ext uri="{FF2B5EF4-FFF2-40B4-BE49-F238E27FC236}">
                        <a16:creationId xmlns:a16="http://schemas.microsoft.com/office/drawing/2014/main" id="{39505DF3-A34C-48B5-B467-3461E0B016D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Smiley Face 33">
                    <a:extLst>
                      <a:ext uri="{FF2B5EF4-FFF2-40B4-BE49-F238E27FC236}">
                        <a16:creationId xmlns:a16="http://schemas.microsoft.com/office/drawing/2014/main" id="{61DC8ACD-3F92-4758-A166-CD9D4870FED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Smiley Face 34">
                    <a:extLst>
                      <a:ext uri="{FF2B5EF4-FFF2-40B4-BE49-F238E27FC236}">
                        <a16:creationId xmlns:a16="http://schemas.microsoft.com/office/drawing/2014/main" id="{064CDEBF-9EF6-44E9-B17E-28993D85FE99}"/>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Smiley Face 35">
                    <a:extLst>
                      <a:ext uri="{FF2B5EF4-FFF2-40B4-BE49-F238E27FC236}">
                        <a16:creationId xmlns:a16="http://schemas.microsoft.com/office/drawing/2014/main" id="{1E418CDE-E941-4E02-83C5-7E409AC0FBF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Smiley Face 36">
                    <a:extLst>
                      <a:ext uri="{FF2B5EF4-FFF2-40B4-BE49-F238E27FC236}">
                        <a16:creationId xmlns:a16="http://schemas.microsoft.com/office/drawing/2014/main" id="{CB053065-C7F1-4826-B87A-6F17260D314B}"/>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Smiley Face 37">
                    <a:extLst>
                      <a:ext uri="{FF2B5EF4-FFF2-40B4-BE49-F238E27FC236}">
                        <a16:creationId xmlns:a16="http://schemas.microsoft.com/office/drawing/2014/main" id="{88885AAB-C5AF-4919-9E43-73D6E7BC00A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Smiley Face 38">
                    <a:extLst>
                      <a:ext uri="{FF2B5EF4-FFF2-40B4-BE49-F238E27FC236}">
                        <a16:creationId xmlns:a16="http://schemas.microsoft.com/office/drawing/2014/main" id="{D88EFD1C-6A6C-4EC8-8B42-F9BD08757AC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 name="Group 39">
                  <a:extLst>
                    <a:ext uri="{FF2B5EF4-FFF2-40B4-BE49-F238E27FC236}">
                      <a16:creationId xmlns:a16="http://schemas.microsoft.com/office/drawing/2014/main" id="{30A59633-121E-4408-A5F7-673C5426CE86}"/>
                    </a:ext>
                  </a:extLst>
                </p:cNvPr>
                <p:cNvGrpSpPr/>
                <p:nvPr/>
              </p:nvGrpSpPr>
              <p:grpSpPr>
                <a:xfrm>
                  <a:off x="4524464" y="151002"/>
                  <a:ext cx="662730" cy="6539217"/>
                  <a:chOff x="2090257" y="151002"/>
                  <a:chExt cx="662730" cy="6539217"/>
                </a:xfrm>
                <a:grpFill/>
              </p:grpSpPr>
              <p:sp>
                <p:nvSpPr>
                  <p:cNvPr id="41" name="Smiley Face 40">
                    <a:extLst>
                      <a:ext uri="{FF2B5EF4-FFF2-40B4-BE49-F238E27FC236}">
                        <a16:creationId xmlns:a16="http://schemas.microsoft.com/office/drawing/2014/main" id="{F21A335A-A7A9-4A11-971C-86033E9722E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Smiley Face 41">
                    <a:extLst>
                      <a:ext uri="{FF2B5EF4-FFF2-40B4-BE49-F238E27FC236}">
                        <a16:creationId xmlns:a16="http://schemas.microsoft.com/office/drawing/2014/main" id="{BE84A781-3808-45E5-83C6-A77CF3E9088A}"/>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Smiley Face 42">
                    <a:extLst>
                      <a:ext uri="{FF2B5EF4-FFF2-40B4-BE49-F238E27FC236}">
                        <a16:creationId xmlns:a16="http://schemas.microsoft.com/office/drawing/2014/main" id="{53362572-D469-4BCA-B6D8-E6B44B45C0F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Smiley Face 43">
                    <a:extLst>
                      <a:ext uri="{FF2B5EF4-FFF2-40B4-BE49-F238E27FC236}">
                        <a16:creationId xmlns:a16="http://schemas.microsoft.com/office/drawing/2014/main" id="{C1E12FDE-C601-449B-95B6-426AA3155319}"/>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Smiley Face 44">
                    <a:extLst>
                      <a:ext uri="{FF2B5EF4-FFF2-40B4-BE49-F238E27FC236}">
                        <a16:creationId xmlns:a16="http://schemas.microsoft.com/office/drawing/2014/main" id="{AD50D3DC-7B16-4C44-8589-8744A8A9DF1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Smiley Face 45">
                    <a:extLst>
                      <a:ext uri="{FF2B5EF4-FFF2-40B4-BE49-F238E27FC236}">
                        <a16:creationId xmlns:a16="http://schemas.microsoft.com/office/drawing/2014/main" id="{EB2B0288-E3AB-4B0E-87F3-20DD8E64FA1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Smiley Face 46">
                    <a:extLst>
                      <a:ext uri="{FF2B5EF4-FFF2-40B4-BE49-F238E27FC236}">
                        <a16:creationId xmlns:a16="http://schemas.microsoft.com/office/drawing/2014/main" id="{EC2ACFA4-31B2-467D-9147-DE1A9286D50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Smiley Face 47">
                    <a:extLst>
                      <a:ext uri="{FF2B5EF4-FFF2-40B4-BE49-F238E27FC236}">
                        <a16:creationId xmlns:a16="http://schemas.microsoft.com/office/drawing/2014/main" id="{FF6959F1-9996-4E64-84CA-5F125CCFB600}"/>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Smiley Face 48">
                    <a:extLst>
                      <a:ext uri="{FF2B5EF4-FFF2-40B4-BE49-F238E27FC236}">
                        <a16:creationId xmlns:a16="http://schemas.microsoft.com/office/drawing/2014/main" id="{7A494492-BFE1-4AF1-B1C2-7C39F3CCD51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Smiley Face 49">
                    <a:extLst>
                      <a:ext uri="{FF2B5EF4-FFF2-40B4-BE49-F238E27FC236}">
                        <a16:creationId xmlns:a16="http://schemas.microsoft.com/office/drawing/2014/main" id="{2935CDE2-4E08-42D0-9DFA-6ECC907D0F0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id="{A2E4CC97-C785-4C20-9B00-A857B5B176DF}"/>
                    </a:ext>
                  </a:extLst>
                </p:cNvPr>
                <p:cNvGrpSpPr/>
                <p:nvPr/>
              </p:nvGrpSpPr>
              <p:grpSpPr>
                <a:xfrm>
                  <a:off x="5187194" y="151002"/>
                  <a:ext cx="662730" cy="6539217"/>
                  <a:chOff x="2090257" y="151002"/>
                  <a:chExt cx="662730" cy="6539217"/>
                </a:xfrm>
                <a:grpFill/>
              </p:grpSpPr>
              <p:sp>
                <p:nvSpPr>
                  <p:cNvPr id="52" name="Smiley Face 51">
                    <a:extLst>
                      <a:ext uri="{FF2B5EF4-FFF2-40B4-BE49-F238E27FC236}">
                        <a16:creationId xmlns:a16="http://schemas.microsoft.com/office/drawing/2014/main" id="{DEEF11DA-E759-4276-9094-BB11D0034DE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Smiley Face 52">
                    <a:extLst>
                      <a:ext uri="{FF2B5EF4-FFF2-40B4-BE49-F238E27FC236}">
                        <a16:creationId xmlns:a16="http://schemas.microsoft.com/office/drawing/2014/main" id="{AE626D30-5A12-4491-BBB1-D27CD23A71F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Smiley Face 53">
                    <a:extLst>
                      <a:ext uri="{FF2B5EF4-FFF2-40B4-BE49-F238E27FC236}">
                        <a16:creationId xmlns:a16="http://schemas.microsoft.com/office/drawing/2014/main" id="{5906A032-DEE0-47B4-949E-56B8EC04810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Smiley Face 54">
                    <a:extLst>
                      <a:ext uri="{FF2B5EF4-FFF2-40B4-BE49-F238E27FC236}">
                        <a16:creationId xmlns:a16="http://schemas.microsoft.com/office/drawing/2014/main" id="{9A5AA2CF-6215-41C2-87F9-2AB2CFA3BE5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miley Face 55">
                    <a:extLst>
                      <a:ext uri="{FF2B5EF4-FFF2-40B4-BE49-F238E27FC236}">
                        <a16:creationId xmlns:a16="http://schemas.microsoft.com/office/drawing/2014/main" id="{F7546FCC-6252-4D4D-BBC8-A43E3D7C7F8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Smiley Face 56">
                    <a:extLst>
                      <a:ext uri="{FF2B5EF4-FFF2-40B4-BE49-F238E27FC236}">
                        <a16:creationId xmlns:a16="http://schemas.microsoft.com/office/drawing/2014/main" id="{E7C80A29-E5C7-488D-BDCA-3F3F1F4DC1EE}"/>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Smiley Face 57">
                    <a:extLst>
                      <a:ext uri="{FF2B5EF4-FFF2-40B4-BE49-F238E27FC236}">
                        <a16:creationId xmlns:a16="http://schemas.microsoft.com/office/drawing/2014/main" id="{74F7DCE1-3F97-487F-91C2-66929C0C6CC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Smiley Face 58">
                    <a:extLst>
                      <a:ext uri="{FF2B5EF4-FFF2-40B4-BE49-F238E27FC236}">
                        <a16:creationId xmlns:a16="http://schemas.microsoft.com/office/drawing/2014/main" id="{E1F4321C-3E8E-47C5-A3BA-795018B801DC}"/>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Smiley Face 59">
                    <a:extLst>
                      <a:ext uri="{FF2B5EF4-FFF2-40B4-BE49-F238E27FC236}">
                        <a16:creationId xmlns:a16="http://schemas.microsoft.com/office/drawing/2014/main" id="{9E1E9DCC-4BFA-423F-BCFD-71301B518CB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Smiley Face 60">
                    <a:extLst>
                      <a:ext uri="{FF2B5EF4-FFF2-40B4-BE49-F238E27FC236}">
                        <a16:creationId xmlns:a16="http://schemas.microsoft.com/office/drawing/2014/main" id="{8C7E4361-80DE-4A67-8C26-E9E77BF360B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63" name="Group 62">
                <a:extLst>
                  <a:ext uri="{FF2B5EF4-FFF2-40B4-BE49-F238E27FC236}">
                    <a16:creationId xmlns:a16="http://schemas.microsoft.com/office/drawing/2014/main" id="{140F3FF4-F83C-4F7B-8DB7-C43CC40EA1B0}"/>
                  </a:ext>
                </a:extLst>
              </p:cNvPr>
              <p:cNvGrpSpPr/>
              <p:nvPr/>
            </p:nvGrpSpPr>
            <p:grpSpPr>
              <a:xfrm>
                <a:off x="5849924" y="148906"/>
                <a:ext cx="3336018" cy="6541313"/>
                <a:chOff x="2513906" y="151002"/>
                <a:chExt cx="3336018" cy="6541313"/>
              </a:xfrm>
              <a:grpFill/>
            </p:grpSpPr>
            <p:grpSp>
              <p:nvGrpSpPr>
                <p:cNvPr id="64" name="Group 63">
                  <a:extLst>
                    <a:ext uri="{FF2B5EF4-FFF2-40B4-BE49-F238E27FC236}">
                      <a16:creationId xmlns:a16="http://schemas.microsoft.com/office/drawing/2014/main" id="{7ED04FB4-6F00-42E0-8B37-798AC55CC364}"/>
                    </a:ext>
                  </a:extLst>
                </p:cNvPr>
                <p:cNvGrpSpPr/>
                <p:nvPr/>
              </p:nvGrpSpPr>
              <p:grpSpPr>
                <a:xfrm>
                  <a:off x="3861734" y="151002"/>
                  <a:ext cx="662730" cy="6539217"/>
                  <a:chOff x="2090257" y="151002"/>
                  <a:chExt cx="662730" cy="6539217"/>
                </a:xfrm>
                <a:grpFill/>
              </p:grpSpPr>
              <p:sp>
                <p:nvSpPr>
                  <p:cNvPr id="109" name="Smiley Face 108">
                    <a:extLst>
                      <a:ext uri="{FF2B5EF4-FFF2-40B4-BE49-F238E27FC236}">
                        <a16:creationId xmlns:a16="http://schemas.microsoft.com/office/drawing/2014/main" id="{E87BB0B7-82E7-4199-A0B6-87C373EBB43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Smiley Face 109">
                    <a:extLst>
                      <a:ext uri="{FF2B5EF4-FFF2-40B4-BE49-F238E27FC236}">
                        <a16:creationId xmlns:a16="http://schemas.microsoft.com/office/drawing/2014/main" id="{C0A19C44-1057-4040-A3D8-B48B248E406D}"/>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Smiley Face 110">
                    <a:extLst>
                      <a:ext uri="{FF2B5EF4-FFF2-40B4-BE49-F238E27FC236}">
                        <a16:creationId xmlns:a16="http://schemas.microsoft.com/office/drawing/2014/main" id="{1FA5B89D-075F-4773-B049-521525282526}"/>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Smiley Face 111">
                    <a:extLst>
                      <a:ext uri="{FF2B5EF4-FFF2-40B4-BE49-F238E27FC236}">
                        <a16:creationId xmlns:a16="http://schemas.microsoft.com/office/drawing/2014/main" id="{0C8379DE-2438-44EF-AE03-11A053ECFBA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Smiley Face 112">
                    <a:extLst>
                      <a:ext uri="{FF2B5EF4-FFF2-40B4-BE49-F238E27FC236}">
                        <a16:creationId xmlns:a16="http://schemas.microsoft.com/office/drawing/2014/main" id="{BEDDD4B7-05D8-43F9-B654-C03695289B08}"/>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Smiley Face 113">
                    <a:extLst>
                      <a:ext uri="{FF2B5EF4-FFF2-40B4-BE49-F238E27FC236}">
                        <a16:creationId xmlns:a16="http://schemas.microsoft.com/office/drawing/2014/main" id="{1975909F-55EF-49B2-ADA0-514F1B014D0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Smiley Face 114">
                    <a:extLst>
                      <a:ext uri="{FF2B5EF4-FFF2-40B4-BE49-F238E27FC236}">
                        <a16:creationId xmlns:a16="http://schemas.microsoft.com/office/drawing/2014/main" id="{F8F72A4F-0F67-4D76-8E15-12C491291C4D}"/>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Smiley Face 115">
                    <a:extLst>
                      <a:ext uri="{FF2B5EF4-FFF2-40B4-BE49-F238E27FC236}">
                        <a16:creationId xmlns:a16="http://schemas.microsoft.com/office/drawing/2014/main" id="{7C348F91-2257-4B59-B4DC-E0878A7AA3A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Smiley Face 116">
                    <a:extLst>
                      <a:ext uri="{FF2B5EF4-FFF2-40B4-BE49-F238E27FC236}">
                        <a16:creationId xmlns:a16="http://schemas.microsoft.com/office/drawing/2014/main" id="{0B7C7896-1F93-4777-A001-942F16915D57}"/>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Smiley Face 117">
                    <a:extLst>
                      <a:ext uri="{FF2B5EF4-FFF2-40B4-BE49-F238E27FC236}">
                        <a16:creationId xmlns:a16="http://schemas.microsoft.com/office/drawing/2014/main" id="{A6EDB532-794A-4D08-834B-767CED27C77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5" name="Group 64">
                  <a:extLst>
                    <a:ext uri="{FF2B5EF4-FFF2-40B4-BE49-F238E27FC236}">
                      <a16:creationId xmlns:a16="http://schemas.microsoft.com/office/drawing/2014/main" id="{DB3B7360-11F7-4200-B08E-0A6829D024F2}"/>
                    </a:ext>
                  </a:extLst>
                </p:cNvPr>
                <p:cNvGrpSpPr/>
                <p:nvPr/>
              </p:nvGrpSpPr>
              <p:grpSpPr>
                <a:xfrm>
                  <a:off x="3187820" y="151002"/>
                  <a:ext cx="662730" cy="6539217"/>
                  <a:chOff x="2090257" y="151002"/>
                  <a:chExt cx="662730" cy="6539217"/>
                </a:xfrm>
                <a:grpFill/>
              </p:grpSpPr>
              <p:sp>
                <p:nvSpPr>
                  <p:cNvPr id="99" name="Smiley Face 98">
                    <a:extLst>
                      <a:ext uri="{FF2B5EF4-FFF2-40B4-BE49-F238E27FC236}">
                        <a16:creationId xmlns:a16="http://schemas.microsoft.com/office/drawing/2014/main" id="{5405A3F5-EC49-4034-ACE0-5D687B3E12B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Smiley Face 99">
                    <a:extLst>
                      <a:ext uri="{FF2B5EF4-FFF2-40B4-BE49-F238E27FC236}">
                        <a16:creationId xmlns:a16="http://schemas.microsoft.com/office/drawing/2014/main" id="{09B32CD7-D356-4AF6-8731-3F731B35622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Smiley Face 100">
                    <a:extLst>
                      <a:ext uri="{FF2B5EF4-FFF2-40B4-BE49-F238E27FC236}">
                        <a16:creationId xmlns:a16="http://schemas.microsoft.com/office/drawing/2014/main" id="{795FEE27-4585-4B79-8EB4-637B2558A7F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Smiley Face 101">
                    <a:extLst>
                      <a:ext uri="{FF2B5EF4-FFF2-40B4-BE49-F238E27FC236}">
                        <a16:creationId xmlns:a16="http://schemas.microsoft.com/office/drawing/2014/main" id="{42FC3AB4-7016-473D-A5AD-E2DA5052D3E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Smiley Face 102">
                    <a:extLst>
                      <a:ext uri="{FF2B5EF4-FFF2-40B4-BE49-F238E27FC236}">
                        <a16:creationId xmlns:a16="http://schemas.microsoft.com/office/drawing/2014/main" id="{EB7F7D48-FF52-4D8B-A1FD-4187BF577C2B}"/>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Smiley Face 103">
                    <a:extLst>
                      <a:ext uri="{FF2B5EF4-FFF2-40B4-BE49-F238E27FC236}">
                        <a16:creationId xmlns:a16="http://schemas.microsoft.com/office/drawing/2014/main" id="{4766459B-84BC-4BAD-B473-56723AFC8E3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Smiley Face 104">
                    <a:extLst>
                      <a:ext uri="{FF2B5EF4-FFF2-40B4-BE49-F238E27FC236}">
                        <a16:creationId xmlns:a16="http://schemas.microsoft.com/office/drawing/2014/main" id="{24EDD4A9-8F6C-4279-B205-B42D8BDC452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Smiley Face 105">
                    <a:extLst>
                      <a:ext uri="{FF2B5EF4-FFF2-40B4-BE49-F238E27FC236}">
                        <a16:creationId xmlns:a16="http://schemas.microsoft.com/office/drawing/2014/main" id="{5FD244B9-9993-4F78-A6E2-82800FAFA52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Smiley Face 106">
                    <a:extLst>
                      <a:ext uri="{FF2B5EF4-FFF2-40B4-BE49-F238E27FC236}">
                        <a16:creationId xmlns:a16="http://schemas.microsoft.com/office/drawing/2014/main" id="{5085AB72-A2EF-4A74-A1FC-73A5CD441694}"/>
                      </a:ext>
                    </a:extLst>
                  </p:cNvPr>
                  <p:cNvSpPr/>
                  <p:nvPr/>
                </p:nvSpPr>
                <p:spPr>
                  <a:xfrm>
                    <a:off x="2090257" y="5385734"/>
                    <a:ext cx="662730" cy="645951"/>
                  </a:xfrm>
                  <a:prstGeom prst="smileyFace">
                    <a:avLst/>
                  </a:prstGeom>
                  <a:solidFill>
                    <a:srgbClr val="0070C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Smiley Face 107">
                    <a:extLst>
                      <a:ext uri="{FF2B5EF4-FFF2-40B4-BE49-F238E27FC236}">
                        <a16:creationId xmlns:a16="http://schemas.microsoft.com/office/drawing/2014/main" id="{BB40D8B2-66DC-4A6B-96D2-9DCEC00FB42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6" name="Group 65">
                  <a:extLst>
                    <a:ext uri="{FF2B5EF4-FFF2-40B4-BE49-F238E27FC236}">
                      <a16:creationId xmlns:a16="http://schemas.microsoft.com/office/drawing/2014/main" id="{6C523786-67EC-402B-9EE3-63DC4824E0D3}"/>
                    </a:ext>
                  </a:extLst>
                </p:cNvPr>
                <p:cNvGrpSpPr/>
                <p:nvPr/>
              </p:nvGrpSpPr>
              <p:grpSpPr>
                <a:xfrm>
                  <a:off x="2513906" y="153098"/>
                  <a:ext cx="662730" cy="6539217"/>
                  <a:chOff x="2090257" y="151002"/>
                  <a:chExt cx="662730" cy="6539217"/>
                </a:xfrm>
                <a:grpFill/>
              </p:grpSpPr>
              <p:sp>
                <p:nvSpPr>
                  <p:cNvPr id="89" name="Smiley Face 88">
                    <a:extLst>
                      <a:ext uri="{FF2B5EF4-FFF2-40B4-BE49-F238E27FC236}">
                        <a16:creationId xmlns:a16="http://schemas.microsoft.com/office/drawing/2014/main" id="{4CD4B344-FF26-48EF-968C-60459E9123EA}"/>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Smiley Face 89">
                    <a:extLst>
                      <a:ext uri="{FF2B5EF4-FFF2-40B4-BE49-F238E27FC236}">
                        <a16:creationId xmlns:a16="http://schemas.microsoft.com/office/drawing/2014/main" id="{844C3304-ED23-4D6E-B03F-1DD6744D9B65}"/>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Smiley Face 90">
                    <a:extLst>
                      <a:ext uri="{FF2B5EF4-FFF2-40B4-BE49-F238E27FC236}">
                        <a16:creationId xmlns:a16="http://schemas.microsoft.com/office/drawing/2014/main" id="{907742F0-38F0-4C58-9ED0-080BA44CAB9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Smiley Face 91">
                    <a:extLst>
                      <a:ext uri="{FF2B5EF4-FFF2-40B4-BE49-F238E27FC236}">
                        <a16:creationId xmlns:a16="http://schemas.microsoft.com/office/drawing/2014/main" id="{9AA7CA71-05CE-4D49-8606-5BB4F7B332C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Smiley Face 92">
                    <a:extLst>
                      <a:ext uri="{FF2B5EF4-FFF2-40B4-BE49-F238E27FC236}">
                        <a16:creationId xmlns:a16="http://schemas.microsoft.com/office/drawing/2014/main" id="{6A02D5D0-5EB3-4582-9872-311CCD05312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Smiley Face 93">
                    <a:extLst>
                      <a:ext uri="{FF2B5EF4-FFF2-40B4-BE49-F238E27FC236}">
                        <a16:creationId xmlns:a16="http://schemas.microsoft.com/office/drawing/2014/main" id="{155020FB-37DC-4533-A0DF-C3813CBEF96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Smiley Face 94">
                    <a:extLst>
                      <a:ext uri="{FF2B5EF4-FFF2-40B4-BE49-F238E27FC236}">
                        <a16:creationId xmlns:a16="http://schemas.microsoft.com/office/drawing/2014/main" id="{1133955C-1B4D-4F96-8BDA-BD35BFE57CE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Smiley Face 95">
                    <a:extLst>
                      <a:ext uri="{FF2B5EF4-FFF2-40B4-BE49-F238E27FC236}">
                        <a16:creationId xmlns:a16="http://schemas.microsoft.com/office/drawing/2014/main" id="{223BFC68-9292-42F0-A102-CEC99F7FC04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Smiley Face 96">
                    <a:extLst>
                      <a:ext uri="{FF2B5EF4-FFF2-40B4-BE49-F238E27FC236}">
                        <a16:creationId xmlns:a16="http://schemas.microsoft.com/office/drawing/2014/main" id="{BF88AA32-9ADF-425E-BA59-82312EF2966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Smiley Face 97">
                    <a:extLst>
                      <a:ext uri="{FF2B5EF4-FFF2-40B4-BE49-F238E27FC236}">
                        <a16:creationId xmlns:a16="http://schemas.microsoft.com/office/drawing/2014/main" id="{F9DA3C25-3DF4-4E49-88EB-9D1BE5651F7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7" name="Group 66">
                  <a:extLst>
                    <a:ext uri="{FF2B5EF4-FFF2-40B4-BE49-F238E27FC236}">
                      <a16:creationId xmlns:a16="http://schemas.microsoft.com/office/drawing/2014/main" id="{36BB8D11-57ED-4DE4-BF9A-5DFE91F92690}"/>
                    </a:ext>
                  </a:extLst>
                </p:cNvPr>
                <p:cNvGrpSpPr/>
                <p:nvPr/>
              </p:nvGrpSpPr>
              <p:grpSpPr>
                <a:xfrm>
                  <a:off x="4524464" y="151002"/>
                  <a:ext cx="662730" cy="6539217"/>
                  <a:chOff x="2090257" y="151002"/>
                  <a:chExt cx="662730" cy="6539217"/>
                </a:xfrm>
                <a:grpFill/>
              </p:grpSpPr>
              <p:sp>
                <p:nvSpPr>
                  <p:cNvPr id="79" name="Smiley Face 78">
                    <a:extLst>
                      <a:ext uri="{FF2B5EF4-FFF2-40B4-BE49-F238E27FC236}">
                        <a16:creationId xmlns:a16="http://schemas.microsoft.com/office/drawing/2014/main" id="{D5E9DB20-D0AF-4898-B7CF-10734969E259}"/>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Smiley Face 79">
                    <a:extLst>
                      <a:ext uri="{FF2B5EF4-FFF2-40B4-BE49-F238E27FC236}">
                        <a16:creationId xmlns:a16="http://schemas.microsoft.com/office/drawing/2014/main" id="{CF127698-D3DB-4636-92C4-3F283CCB1CE8}"/>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Smiley Face 80">
                    <a:extLst>
                      <a:ext uri="{FF2B5EF4-FFF2-40B4-BE49-F238E27FC236}">
                        <a16:creationId xmlns:a16="http://schemas.microsoft.com/office/drawing/2014/main" id="{62258BDD-66E3-489B-A58A-E601A856707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Smiley Face 81">
                    <a:extLst>
                      <a:ext uri="{FF2B5EF4-FFF2-40B4-BE49-F238E27FC236}">
                        <a16:creationId xmlns:a16="http://schemas.microsoft.com/office/drawing/2014/main" id="{1B98E3E6-C855-4D79-9C60-C552070190D0}"/>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Smiley Face 82">
                    <a:extLst>
                      <a:ext uri="{FF2B5EF4-FFF2-40B4-BE49-F238E27FC236}">
                        <a16:creationId xmlns:a16="http://schemas.microsoft.com/office/drawing/2014/main" id="{77CBBA96-0052-47D0-9F05-068805037AF5}"/>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Smiley Face 83">
                    <a:extLst>
                      <a:ext uri="{FF2B5EF4-FFF2-40B4-BE49-F238E27FC236}">
                        <a16:creationId xmlns:a16="http://schemas.microsoft.com/office/drawing/2014/main" id="{E692BDF4-4D4B-4B78-B1BD-DD2E9FEDBFDA}"/>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Smiley Face 84">
                    <a:extLst>
                      <a:ext uri="{FF2B5EF4-FFF2-40B4-BE49-F238E27FC236}">
                        <a16:creationId xmlns:a16="http://schemas.microsoft.com/office/drawing/2014/main" id="{B984F83B-6952-4E98-97AD-A79191C9B84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Smiley Face 85">
                    <a:extLst>
                      <a:ext uri="{FF2B5EF4-FFF2-40B4-BE49-F238E27FC236}">
                        <a16:creationId xmlns:a16="http://schemas.microsoft.com/office/drawing/2014/main" id="{D564EBF0-3118-495C-9462-33D16883ED87}"/>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Smiley Face 86">
                    <a:extLst>
                      <a:ext uri="{FF2B5EF4-FFF2-40B4-BE49-F238E27FC236}">
                        <a16:creationId xmlns:a16="http://schemas.microsoft.com/office/drawing/2014/main" id="{73EAFA67-9009-4EAB-BB79-CF0BD1BD46D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Smiley Face 87">
                    <a:extLst>
                      <a:ext uri="{FF2B5EF4-FFF2-40B4-BE49-F238E27FC236}">
                        <a16:creationId xmlns:a16="http://schemas.microsoft.com/office/drawing/2014/main" id="{DFF8E9F8-8B19-4C74-81E1-C250CCDF474E}"/>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8" name="Group 67">
                  <a:extLst>
                    <a:ext uri="{FF2B5EF4-FFF2-40B4-BE49-F238E27FC236}">
                      <a16:creationId xmlns:a16="http://schemas.microsoft.com/office/drawing/2014/main" id="{D2F5B29D-E5D7-44BC-8C22-ED8CCFD70A3E}"/>
                    </a:ext>
                  </a:extLst>
                </p:cNvPr>
                <p:cNvGrpSpPr/>
                <p:nvPr/>
              </p:nvGrpSpPr>
              <p:grpSpPr>
                <a:xfrm>
                  <a:off x="5187194" y="151002"/>
                  <a:ext cx="662730" cy="6539217"/>
                  <a:chOff x="2090257" y="151002"/>
                  <a:chExt cx="662730" cy="6539217"/>
                </a:xfrm>
                <a:grpFill/>
              </p:grpSpPr>
              <p:sp>
                <p:nvSpPr>
                  <p:cNvPr id="69" name="Smiley Face 68">
                    <a:extLst>
                      <a:ext uri="{FF2B5EF4-FFF2-40B4-BE49-F238E27FC236}">
                        <a16:creationId xmlns:a16="http://schemas.microsoft.com/office/drawing/2014/main" id="{AC6C5C7B-96E5-4F88-AF78-6D2EE1D846D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Smiley Face 69">
                    <a:extLst>
                      <a:ext uri="{FF2B5EF4-FFF2-40B4-BE49-F238E27FC236}">
                        <a16:creationId xmlns:a16="http://schemas.microsoft.com/office/drawing/2014/main" id="{1496016D-7693-468E-80F4-8EEDCBC0011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Smiley Face 70">
                    <a:extLst>
                      <a:ext uri="{FF2B5EF4-FFF2-40B4-BE49-F238E27FC236}">
                        <a16:creationId xmlns:a16="http://schemas.microsoft.com/office/drawing/2014/main" id="{03BB7575-7A03-4D64-BD06-521DCDB1A3B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Smiley Face 71">
                    <a:extLst>
                      <a:ext uri="{FF2B5EF4-FFF2-40B4-BE49-F238E27FC236}">
                        <a16:creationId xmlns:a16="http://schemas.microsoft.com/office/drawing/2014/main" id="{31854998-C1C4-4A83-8ACF-0795CA22AAC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Smiley Face 72">
                    <a:extLst>
                      <a:ext uri="{FF2B5EF4-FFF2-40B4-BE49-F238E27FC236}">
                        <a16:creationId xmlns:a16="http://schemas.microsoft.com/office/drawing/2014/main" id="{32301AB7-AA0B-42F7-A9EB-C0184615500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Smiley Face 73">
                    <a:extLst>
                      <a:ext uri="{FF2B5EF4-FFF2-40B4-BE49-F238E27FC236}">
                        <a16:creationId xmlns:a16="http://schemas.microsoft.com/office/drawing/2014/main" id="{5CF31BB1-908C-4E96-82FC-30887738759B}"/>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Smiley Face 74">
                    <a:extLst>
                      <a:ext uri="{FF2B5EF4-FFF2-40B4-BE49-F238E27FC236}">
                        <a16:creationId xmlns:a16="http://schemas.microsoft.com/office/drawing/2014/main" id="{E2EF4286-532A-46A3-BE12-8C4550B5330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Smiley Face 75">
                    <a:extLst>
                      <a:ext uri="{FF2B5EF4-FFF2-40B4-BE49-F238E27FC236}">
                        <a16:creationId xmlns:a16="http://schemas.microsoft.com/office/drawing/2014/main" id="{B7FFAD3E-D68F-4A63-99A7-5AE5CD1FBF1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Smiley Face 76">
                    <a:extLst>
                      <a:ext uri="{FF2B5EF4-FFF2-40B4-BE49-F238E27FC236}">
                        <a16:creationId xmlns:a16="http://schemas.microsoft.com/office/drawing/2014/main" id="{EA0312E8-0199-4731-B850-95A61E467B9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Smiley Face 77">
                    <a:extLst>
                      <a:ext uri="{FF2B5EF4-FFF2-40B4-BE49-F238E27FC236}">
                        <a16:creationId xmlns:a16="http://schemas.microsoft.com/office/drawing/2014/main" id="{F8325C1D-81FA-445A-9599-D47459464DB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cxnSp>
          <p:nvCxnSpPr>
            <p:cNvPr id="3" name="Straight Arrow Connector 2">
              <a:extLst>
                <a:ext uri="{FF2B5EF4-FFF2-40B4-BE49-F238E27FC236}">
                  <a16:creationId xmlns:a16="http://schemas.microsoft.com/office/drawing/2014/main" id="{D15FE93C-D6BD-434E-A43B-4E290F1F1592}"/>
                </a:ext>
              </a:extLst>
            </p:cNvPr>
            <p:cNvCxnSpPr>
              <a:cxnSpLocks/>
            </p:cNvCxnSpPr>
            <p:nvPr/>
          </p:nvCxnSpPr>
          <p:spPr>
            <a:xfrm flipH="1" flipV="1">
              <a:off x="2681242" y="1266360"/>
              <a:ext cx="15307" cy="3694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2E78045-1F61-4C3A-B3C0-F5A45E64732C}"/>
                </a:ext>
              </a:extLst>
            </p:cNvPr>
            <p:cNvCxnSpPr>
              <a:cxnSpLocks/>
              <a:stCxn id="8" idx="7"/>
            </p:cNvCxnSpPr>
            <p:nvPr/>
          </p:nvCxnSpPr>
          <p:spPr>
            <a:xfrm flipV="1">
              <a:off x="2943844" y="1280065"/>
              <a:ext cx="303073" cy="2742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6AB3B74A-609C-4132-AF30-6CCC75405219}"/>
                </a:ext>
              </a:extLst>
            </p:cNvPr>
            <p:cNvCxnSpPr>
              <a:cxnSpLocks/>
            </p:cNvCxnSpPr>
            <p:nvPr/>
          </p:nvCxnSpPr>
          <p:spPr>
            <a:xfrm>
              <a:off x="2920484" y="1813107"/>
              <a:ext cx="326433" cy="16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062EEBD8-16BF-467B-AA6E-C76406C7DFE6}"/>
                </a:ext>
              </a:extLst>
            </p:cNvPr>
            <p:cNvCxnSpPr>
              <a:cxnSpLocks/>
            </p:cNvCxnSpPr>
            <p:nvPr/>
          </p:nvCxnSpPr>
          <p:spPr>
            <a:xfrm flipH="1">
              <a:off x="2156823" y="1813107"/>
              <a:ext cx="3904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F3AF3E4E-32C8-4721-9458-D3ED449247F6}"/>
                </a:ext>
              </a:extLst>
            </p:cNvPr>
            <p:cNvCxnSpPr>
              <a:cxnSpLocks/>
            </p:cNvCxnSpPr>
            <p:nvPr/>
          </p:nvCxnSpPr>
          <p:spPr>
            <a:xfrm flipH="1">
              <a:off x="2172151" y="1934405"/>
              <a:ext cx="431092" cy="423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A1A1302D-1958-48D3-8108-1D317923ACD5}"/>
                </a:ext>
              </a:extLst>
            </p:cNvPr>
            <p:cNvCxnSpPr>
              <a:cxnSpLocks/>
            </p:cNvCxnSpPr>
            <p:nvPr/>
          </p:nvCxnSpPr>
          <p:spPr>
            <a:xfrm>
              <a:off x="2696549" y="1943735"/>
              <a:ext cx="12985" cy="420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4BFAFE6E-F22C-4553-AC67-420F75EFB8E3}"/>
                </a:ext>
              </a:extLst>
            </p:cNvPr>
            <p:cNvCxnSpPr>
              <a:cxnSpLocks/>
              <a:stCxn id="8" idx="1"/>
            </p:cNvCxnSpPr>
            <p:nvPr/>
          </p:nvCxnSpPr>
          <p:spPr>
            <a:xfrm flipH="1" flipV="1">
              <a:off x="2156824" y="1266361"/>
              <a:ext cx="318400" cy="2879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1457DCCF-FEDA-4B07-B1B8-D3F3F3AB117F}"/>
                </a:ext>
              </a:extLst>
            </p:cNvPr>
            <p:cNvCxnSpPr>
              <a:cxnSpLocks/>
            </p:cNvCxnSpPr>
            <p:nvPr/>
          </p:nvCxnSpPr>
          <p:spPr>
            <a:xfrm>
              <a:off x="2827178" y="1934405"/>
              <a:ext cx="382173" cy="430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2" name="Rectangle 131">
              <a:extLst>
                <a:ext uri="{FF2B5EF4-FFF2-40B4-BE49-F238E27FC236}">
                  <a16:creationId xmlns:a16="http://schemas.microsoft.com/office/drawing/2014/main" id="{48E96CD2-E2DD-4B2B-BCE7-FFE14C070143}"/>
                </a:ext>
              </a:extLst>
            </p:cNvPr>
            <p:cNvSpPr/>
            <p:nvPr/>
          </p:nvSpPr>
          <p:spPr>
            <a:xfrm>
              <a:off x="3052083" y="3448218"/>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3" name="Rectangle 132">
              <a:extLst>
                <a:ext uri="{FF2B5EF4-FFF2-40B4-BE49-F238E27FC236}">
                  <a16:creationId xmlns:a16="http://schemas.microsoft.com/office/drawing/2014/main" id="{62F4A870-4707-445D-A9DF-CDD74241439D}"/>
                </a:ext>
              </a:extLst>
            </p:cNvPr>
            <p:cNvSpPr/>
            <p:nvPr/>
          </p:nvSpPr>
          <p:spPr>
            <a:xfrm>
              <a:off x="3703629" y="183844"/>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4" name="Rectangle 133">
              <a:extLst>
                <a:ext uri="{FF2B5EF4-FFF2-40B4-BE49-F238E27FC236}">
                  <a16:creationId xmlns:a16="http://schemas.microsoft.com/office/drawing/2014/main" id="{3AC87B33-EE3D-4A07-A5B4-A34FB244395D}"/>
                </a:ext>
              </a:extLst>
            </p:cNvPr>
            <p:cNvSpPr/>
            <p:nvPr/>
          </p:nvSpPr>
          <p:spPr>
            <a:xfrm>
              <a:off x="4373387" y="2170868"/>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5" name="Rectangle 134">
              <a:extLst>
                <a:ext uri="{FF2B5EF4-FFF2-40B4-BE49-F238E27FC236}">
                  <a16:creationId xmlns:a16="http://schemas.microsoft.com/office/drawing/2014/main" id="{D571CE16-33A0-4D03-95F7-D85F91EC3CE7}"/>
                </a:ext>
              </a:extLst>
            </p:cNvPr>
            <p:cNvSpPr/>
            <p:nvPr/>
          </p:nvSpPr>
          <p:spPr>
            <a:xfrm>
              <a:off x="5736555" y="1500920"/>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37" name="TextBox 136">
            <a:extLst>
              <a:ext uri="{FF2B5EF4-FFF2-40B4-BE49-F238E27FC236}">
                <a16:creationId xmlns:a16="http://schemas.microsoft.com/office/drawing/2014/main" id="{EC5C4B57-1CC3-424B-ACAC-F8C09CB03FF3}"/>
              </a:ext>
            </a:extLst>
          </p:cNvPr>
          <p:cNvSpPr txBox="1"/>
          <p:nvPr/>
        </p:nvSpPr>
        <p:spPr>
          <a:xfrm>
            <a:off x="7231235" y="2314840"/>
            <a:ext cx="4109563" cy="646331"/>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But can still be protected due to </a:t>
            </a:r>
            <a:r>
              <a:rPr lang="en-GB" b="1" dirty="0">
                <a:solidFill>
                  <a:srgbClr val="7030A0"/>
                </a:solidFill>
                <a:latin typeface="Verdana" panose="020B0604030504040204" pitchFamily="34" charset="0"/>
                <a:ea typeface="Verdana" panose="020B0604030504040204" pitchFamily="34" charset="0"/>
              </a:rPr>
              <a:t>herd immunity</a:t>
            </a:r>
          </a:p>
        </p:txBody>
      </p:sp>
      <p:cxnSp>
        <p:nvCxnSpPr>
          <p:cNvPr id="138" name="Straight Arrow Connector 137">
            <a:extLst>
              <a:ext uri="{FF2B5EF4-FFF2-40B4-BE49-F238E27FC236}">
                <a16:creationId xmlns:a16="http://schemas.microsoft.com/office/drawing/2014/main" id="{0F4B068B-D92C-4359-B2D4-4C99C41F679E}"/>
              </a:ext>
            </a:extLst>
          </p:cNvPr>
          <p:cNvCxnSpPr>
            <a:cxnSpLocks/>
          </p:cNvCxnSpPr>
          <p:nvPr/>
        </p:nvCxnSpPr>
        <p:spPr>
          <a:xfrm>
            <a:off x="8480718" y="1123585"/>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82A5B3F3-7086-41F5-9BB7-C7429ED26776}"/>
              </a:ext>
            </a:extLst>
          </p:cNvPr>
          <p:cNvSpPr txBox="1"/>
          <p:nvPr/>
        </p:nvSpPr>
        <p:spPr>
          <a:xfrm>
            <a:off x="7084756" y="382171"/>
            <a:ext cx="4830435" cy="369332"/>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Some people can’t be </a:t>
            </a:r>
            <a:r>
              <a:rPr lang="en-GB" b="1" dirty="0">
                <a:solidFill>
                  <a:srgbClr val="7030A0"/>
                </a:solidFill>
                <a:latin typeface="Verdana" panose="020B0604030504040204" pitchFamily="34" charset="0"/>
                <a:ea typeface="Verdana" panose="020B0604030504040204" pitchFamily="34" charset="0"/>
              </a:rPr>
              <a:t>vaccinated</a:t>
            </a:r>
          </a:p>
        </p:txBody>
      </p:sp>
    </p:spTree>
    <p:extLst>
      <p:ext uri="{BB962C8B-B14F-4D97-AF65-F5344CB8AC3E}">
        <p14:creationId xmlns:p14="http://schemas.microsoft.com/office/powerpoint/2010/main" val="112963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EA1D066-1BC6-4150-ABDE-CE540311209D}"/>
              </a:ext>
            </a:extLst>
          </p:cNvPr>
          <p:cNvGrpSpPr/>
          <p:nvPr/>
        </p:nvGrpSpPr>
        <p:grpSpPr>
          <a:xfrm>
            <a:off x="177282" y="157295"/>
            <a:ext cx="6672036" cy="6543409"/>
            <a:chOff x="2513906" y="148906"/>
            <a:chExt cx="6672036" cy="6543409"/>
          </a:xfrm>
        </p:grpSpPr>
        <p:grpSp>
          <p:nvGrpSpPr>
            <p:cNvPr id="119" name="Group 118">
              <a:extLst>
                <a:ext uri="{FF2B5EF4-FFF2-40B4-BE49-F238E27FC236}">
                  <a16:creationId xmlns:a16="http://schemas.microsoft.com/office/drawing/2014/main" id="{949E544A-01B1-4008-9006-0E0DFEA60EF5}"/>
                </a:ext>
              </a:extLst>
            </p:cNvPr>
            <p:cNvGrpSpPr/>
            <p:nvPr/>
          </p:nvGrpSpPr>
          <p:grpSpPr>
            <a:xfrm>
              <a:off x="2513906" y="148906"/>
              <a:ext cx="6672036" cy="6543409"/>
              <a:chOff x="2513906" y="148906"/>
              <a:chExt cx="6672036" cy="6543409"/>
            </a:xfrm>
            <a:solidFill>
              <a:srgbClr val="0070C0"/>
            </a:solidFill>
          </p:grpSpPr>
          <p:grpSp>
            <p:nvGrpSpPr>
              <p:cNvPr id="62" name="Group 61">
                <a:extLst>
                  <a:ext uri="{FF2B5EF4-FFF2-40B4-BE49-F238E27FC236}">
                    <a16:creationId xmlns:a16="http://schemas.microsoft.com/office/drawing/2014/main" id="{B573A1AC-0C82-4D4A-B9C0-79F61A548940}"/>
                  </a:ext>
                </a:extLst>
              </p:cNvPr>
              <p:cNvGrpSpPr/>
              <p:nvPr/>
            </p:nvGrpSpPr>
            <p:grpSpPr>
              <a:xfrm>
                <a:off x="2513906" y="151002"/>
                <a:ext cx="3336018" cy="6541313"/>
                <a:chOff x="2513906" y="151002"/>
                <a:chExt cx="3336018" cy="6541313"/>
              </a:xfrm>
              <a:grpFill/>
            </p:grpSpPr>
            <p:grpSp>
              <p:nvGrpSpPr>
                <p:cNvPr id="16" name="Group 15">
                  <a:extLst>
                    <a:ext uri="{FF2B5EF4-FFF2-40B4-BE49-F238E27FC236}">
                      <a16:creationId xmlns:a16="http://schemas.microsoft.com/office/drawing/2014/main" id="{029B2ED2-6A0F-45F6-87A5-ADC02B142209}"/>
                    </a:ext>
                  </a:extLst>
                </p:cNvPr>
                <p:cNvGrpSpPr/>
                <p:nvPr/>
              </p:nvGrpSpPr>
              <p:grpSpPr>
                <a:xfrm>
                  <a:off x="3861734" y="151002"/>
                  <a:ext cx="662730" cy="6539217"/>
                  <a:chOff x="2090257" y="151002"/>
                  <a:chExt cx="662730" cy="6539217"/>
                </a:xfrm>
                <a:grpFill/>
              </p:grpSpPr>
              <p:sp>
                <p:nvSpPr>
                  <p:cNvPr id="6" name="Smiley Face 5">
                    <a:extLst>
                      <a:ext uri="{FF2B5EF4-FFF2-40B4-BE49-F238E27FC236}">
                        <a16:creationId xmlns:a16="http://schemas.microsoft.com/office/drawing/2014/main" id="{B4D678C7-9E0F-493F-96ED-78770CC54023}"/>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miley Face 6">
                    <a:extLst>
                      <a:ext uri="{FF2B5EF4-FFF2-40B4-BE49-F238E27FC236}">
                        <a16:creationId xmlns:a16="http://schemas.microsoft.com/office/drawing/2014/main" id="{F3838571-FBC7-40B4-98F0-B9781349342C}"/>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miley Face 7">
                    <a:extLst>
                      <a:ext uri="{FF2B5EF4-FFF2-40B4-BE49-F238E27FC236}">
                        <a16:creationId xmlns:a16="http://schemas.microsoft.com/office/drawing/2014/main" id="{B8F3CB39-D14E-4DDA-874D-A6090ED23A31}"/>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9" name="Smiley Face 8">
                    <a:extLst>
                      <a:ext uri="{FF2B5EF4-FFF2-40B4-BE49-F238E27FC236}">
                        <a16:creationId xmlns:a16="http://schemas.microsoft.com/office/drawing/2014/main" id="{A24CD36A-F3A1-41FE-8BDE-5AED102BB45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miley Face 9">
                    <a:extLst>
                      <a:ext uri="{FF2B5EF4-FFF2-40B4-BE49-F238E27FC236}">
                        <a16:creationId xmlns:a16="http://schemas.microsoft.com/office/drawing/2014/main" id="{8099C223-EC96-4FBE-9CD9-9AE0EDCF25D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miley Face 10">
                    <a:extLst>
                      <a:ext uri="{FF2B5EF4-FFF2-40B4-BE49-F238E27FC236}">
                        <a16:creationId xmlns:a16="http://schemas.microsoft.com/office/drawing/2014/main" id="{7BAD83AD-04CD-4A4D-99E9-5A92073F407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miley Face 11">
                    <a:extLst>
                      <a:ext uri="{FF2B5EF4-FFF2-40B4-BE49-F238E27FC236}">
                        <a16:creationId xmlns:a16="http://schemas.microsoft.com/office/drawing/2014/main" id="{CADC508D-20C3-4F9E-921C-80EC6161BB4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miley Face 12">
                    <a:extLst>
                      <a:ext uri="{FF2B5EF4-FFF2-40B4-BE49-F238E27FC236}">
                        <a16:creationId xmlns:a16="http://schemas.microsoft.com/office/drawing/2014/main" id="{A3C0C816-B17B-4F8C-BD66-6879D45DF31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miley Face 13">
                    <a:extLst>
                      <a:ext uri="{FF2B5EF4-FFF2-40B4-BE49-F238E27FC236}">
                        <a16:creationId xmlns:a16="http://schemas.microsoft.com/office/drawing/2014/main" id="{A8F90D20-9EB8-4C2E-948B-2F44AA74DEBA}"/>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miley Face 14">
                    <a:extLst>
                      <a:ext uri="{FF2B5EF4-FFF2-40B4-BE49-F238E27FC236}">
                        <a16:creationId xmlns:a16="http://schemas.microsoft.com/office/drawing/2014/main" id="{AAE1C7CB-AC76-418A-AB19-773C198607BA}"/>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3C6AB4E5-7AD9-49F7-93CF-1148F4E17CEE}"/>
                    </a:ext>
                  </a:extLst>
                </p:cNvPr>
                <p:cNvGrpSpPr/>
                <p:nvPr/>
              </p:nvGrpSpPr>
              <p:grpSpPr>
                <a:xfrm>
                  <a:off x="3187820" y="151002"/>
                  <a:ext cx="662730" cy="6539217"/>
                  <a:chOff x="2090257" y="151002"/>
                  <a:chExt cx="662730" cy="6539217"/>
                </a:xfrm>
                <a:grpFill/>
              </p:grpSpPr>
              <p:sp>
                <p:nvSpPr>
                  <p:cNvPr id="19" name="Smiley Face 18">
                    <a:extLst>
                      <a:ext uri="{FF2B5EF4-FFF2-40B4-BE49-F238E27FC236}">
                        <a16:creationId xmlns:a16="http://schemas.microsoft.com/office/drawing/2014/main" id="{26691F10-58EA-4B4D-9CE4-37C90CCA3EA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Smiley Face 19">
                    <a:extLst>
                      <a:ext uri="{FF2B5EF4-FFF2-40B4-BE49-F238E27FC236}">
                        <a16:creationId xmlns:a16="http://schemas.microsoft.com/office/drawing/2014/main" id="{003C4DC2-166B-4EFD-AC0C-3EFA473F7EBF}"/>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Smiley Face 20">
                    <a:extLst>
                      <a:ext uri="{FF2B5EF4-FFF2-40B4-BE49-F238E27FC236}">
                        <a16:creationId xmlns:a16="http://schemas.microsoft.com/office/drawing/2014/main" id="{D86BF13B-5006-4D0A-AC33-4C125C132EE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Smiley Face 21">
                    <a:extLst>
                      <a:ext uri="{FF2B5EF4-FFF2-40B4-BE49-F238E27FC236}">
                        <a16:creationId xmlns:a16="http://schemas.microsoft.com/office/drawing/2014/main" id="{BE33B5BB-727B-4649-A3C5-658FCBD64D3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Smiley Face 22">
                    <a:extLst>
                      <a:ext uri="{FF2B5EF4-FFF2-40B4-BE49-F238E27FC236}">
                        <a16:creationId xmlns:a16="http://schemas.microsoft.com/office/drawing/2014/main" id="{C0DF6CA8-14BB-48B9-82D6-5AE6B3D65B94}"/>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Smiley Face 23">
                    <a:extLst>
                      <a:ext uri="{FF2B5EF4-FFF2-40B4-BE49-F238E27FC236}">
                        <a16:creationId xmlns:a16="http://schemas.microsoft.com/office/drawing/2014/main" id="{ED66395E-5882-4F10-9CFA-9649B74A4F6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Smiley Face 24">
                    <a:extLst>
                      <a:ext uri="{FF2B5EF4-FFF2-40B4-BE49-F238E27FC236}">
                        <a16:creationId xmlns:a16="http://schemas.microsoft.com/office/drawing/2014/main" id="{7D622DFF-A61D-4302-8A66-DFA79D7F586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Smiley Face 25">
                    <a:extLst>
                      <a:ext uri="{FF2B5EF4-FFF2-40B4-BE49-F238E27FC236}">
                        <a16:creationId xmlns:a16="http://schemas.microsoft.com/office/drawing/2014/main" id="{8BD1A951-68AC-4D3E-A853-26EA28E1712E}"/>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Smiley Face 26">
                    <a:extLst>
                      <a:ext uri="{FF2B5EF4-FFF2-40B4-BE49-F238E27FC236}">
                        <a16:creationId xmlns:a16="http://schemas.microsoft.com/office/drawing/2014/main" id="{2C8E2AFD-81DF-4677-948E-A79F28B50EC1}"/>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Smiley Face 27">
                    <a:extLst>
                      <a:ext uri="{FF2B5EF4-FFF2-40B4-BE49-F238E27FC236}">
                        <a16:creationId xmlns:a16="http://schemas.microsoft.com/office/drawing/2014/main" id="{FF178587-4C30-4650-BEA9-09B22716324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a:extLst>
                    <a:ext uri="{FF2B5EF4-FFF2-40B4-BE49-F238E27FC236}">
                      <a16:creationId xmlns:a16="http://schemas.microsoft.com/office/drawing/2014/main" id="{DA483EA4-DB72-46A6-99C0-6BB76D3FC4AF}"/>
                    </a:ext>
                  </a:extLst>
                </p:cNvPr>
                <p:cNvGrpSpPr/>
                <p:nvPr/>
              </p:nvGrpSpPr>
              <p:grpSpPr>
                <a:xfrm>
                  <a:off x="2513906" y="153098"/>
                  <a:ext cx="662730" cy="6539217"/>
                  <a:chOff x="2090257" y="151002"/>
                  <a:chExt cx="662730" cy="6539217"/>
                </a:xfrm>
                <a:grpFill/>
              </p:grpSpPr>
              <p:sp>
                <p:nvSpPr>
                  <p:cNvPr id="30" name="Smiley Face 29">
                    <a:extLst>
                      <a:ext uri="{FF2B5EF4-FFF2-40B4-BE49-F238E27FC236}">
                        <a16:creationId xmlns:a16="http://schemas.microsoft.com/office/drawing/2014/main" id="{43605AB1-9906-4EF2-998D-2807B25EB58F}"/>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Smiley Face 30">
                    <a:extLst>
                      <a:ext uri="{FF2B5EF4-FFF2-40B4-BE49-F238E27FC236}">
                        <a16:creationId xmlns:a16="http://schemas.microsoft.com/office/drawing/2014/main" id="{FE6F1C4A-325F-4FBB-B83E-29EDDE864E8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Smiley Face 31">
                    <a:extLst>
                      <a:ext uri="{FF2B5EF4-FFF2-40B4-BE49-F238E27FC236}">
                        <a16:creationId xmlns:a16="http://schemas.microsoft.com/office/drawing/2014/main" id="{9F532E4F-F3B6-4CE3-96FC-B37C014B85F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Smiley Face 32">
                    <a:extLst>
                      <a:ext uri="{FF2B5EF4-FFF2-40B4-BE49-F238E27FC236}">
                        <a16:creationId xmlns:a16="http://schemas.microsoft.com/office/drawing/2014/main" id="{39505DF3-A34C-48B5-B467-3461E0B016D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Smiley Face 33">
                    <a:extLst>
                      <a:ext uri="{FF2B5EF4-FFF2-40B4-BE49-F238E27FC236}">
                        <a16:creationId xmlns:a16="http://schemas.microsoft.com/office/drawing/2014/main" id="{61DC8ACD-3F92-4758-A166-CD9D4870FEDC}"/>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Smiley Face 34">
                    <a:extLst>
                      <a:ext uri="{FF2B5EF4-FFF2-40B4-BE49-F238E27FC236}">
                        <a16:creationId xmlns:a16="http://schemas.microsoft.com/office/drawing/2014/main" id="{064CDEBF-9EF6-44E9-B17E-28993D85FE99}"/>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Smiley Face 35">
                    <a:extLst>
                      <a:ext uri="{FF2B5EF4-FFF2-40B4-BE49-F238E27FC236}">
                        <a16:creationId xmlns:a16="http://schemas.microsoft.com/office/drawing/2014/main" id="{1E418CDE-E941-4E02-83C5-7E409AC0FBF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Smiley Face 36">
                    <a:extLst>
                      <a:ext uri="{FF2B5EF4-FFF2-40B4-BE49-F238E27FC236}">
                        <a16:creationId xmlns:a16="http://schemas.microsoft.com/office/drawing/2014/main" id="{CB053065-C7F1-4826-B87A-6F17260D314B}"/>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Smiley Face 37">
                    <a:extLst>
                      <a:ext uri="{FF2B5EF4-FFF2-40B4-BE49-F238E27FC236}">
                        <a16:creationId xmlns:a16="http://schemas.microsoft.com/office/drawing/2014/main" id="{88885AAB-C5AF-4919-9E43-73D6E7BC00A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Smiley Face 38">
                    <a:extLst>
                      <a:ext uri="{FF2B5EF4-FFF2-40B4-BE49-F238E27FC236}">
                        <a16:creationId xmlns:a16="http://schemas.microsoft.com/office/drawing/2014/main" id="{D88EFD1C-6A6C-4EC8-8B42-F9BD08757AC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 name="Group 39">
                  <a:extLst>
                    <a:ext uri="{FF2B5EF4-FFF2-40B4-BE49-F238E27FC236}">
                      <a16:creationId xmlns:a16="http://schemas.microsoft.com/office/drawing/2014/main" id="{30A59633-121E-4408-A5F7-673C5426CE86}"/>
                    </a:ext>
                  </a:extLst>
                </p:cNvPr>
                <p:cNvGrpSpPr/>
                <p:nvPr/>
              </p:nvGrpSpPr>
              <p:grpSpPr>
                <a:xfrm>
                  <a:off x="4524464" y="151002"/>
                  <a:ext cx="662730" cy="6539217"/>
                  <a:chOff x="2090257" y="151002"/>
                  <a:chExt cx="662730" cy="6539217"/>
                </a:xfrm>
                <a:grpFill/>
              </p:grpSpPr>
              <p:sp>
                <p:nvSpPr>
                  <p:cNvPr id="41" name="Smiley Face 40">
                    <a:extLst>
                      <a:ext uri="{FF2B5EF4-FFF2-40B4-BE49-F238E27FC236}">
                        <a16:creationId xmlns:a16="http://schemas.microsoft.com/office/drawing/2014/main" id="{F21A335A-A7A9-4A11-971C-86033E9722E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Smiley Face 41">
                    <a:extLst>
                      <a:ext uri="{FF2B5EF4-FFF2-40B4-BE49-F238E27FC236}">
                        <a16:creationId xmlns:a16="http://schemas.microsoft.com/office/drawing/2014/main" id="{BE84A781-3808-45E5-83C6-A77CF3E9088A}"/>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Smiley Face 42">
                    <a:extLst>
                      <a:ext uri="{FF2B5EF4-FFF2-40B4-BE49-F238E27FC236}">
                        <a16:creationId xmlns:a16="http://schemas.microsoft.com/office/drawing/2014/main" id="{53362572-D469-4BCA-B6D8-E6B44B45C0F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Smiley Face 43">
                    <a:extLst>
                      <a:ext uri="{FF2B5EF4-FFF2-40B4-BE49-F238E27FC236}">
                        <a16:creationId xmlns:a16="http://schemas.microsoft.com/office/drawing/2014/main" id="{C1E12FDE-C601-449B-95B6-426AA3155319}"/>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Smiley Face 44">
                    <a:extLst>
                      <a:ext uri="{FF2B5EF4-FFF2-40B4-BE49-F238E27FC236}">
                        <a16:creationId xmlns:a16="http://schemas.microsoft.com/office/drawing/2014/main" id="{AD50D3DC-7B16-4C44-8589-8744A8A9DF1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Smiley Face 45">
                    <a:extLst>
                      <a:ext uri="{FF2B5EF4-FFF2-40B4-BE49-F238E27FC236}">
                        <a16:creationId xmlns:a16="http://schemas.microsoft.com/office/drawing/2014/main" id="{EB2B0288-E3AB-4B0E-87F3-20DD8E64FA1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Smiley Face 46">
                    <a:extLst>
                      <a:ext uri="{FF2B5EF4-FFF2-40B4-BE49-F238E27FC236}">
                        <a16:creationId xmlns:a16="http://schemas.microsoft.com/office/drawing/2014/main" id="{EC2ACFA4-31B2-467D-9147-DE1A9286D504}"/>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Smiley Face 47">
                    <a:extLst>
                      <a:ext uri="{FF2B5EF4-FFF2-40B4-BE49-F238E27FC236}">
                        <a16:creationId xmlns:a16="http://schemas.microsoft.com/office/drawing/2014/main" id="{FF6959F1-9996-4E64-84CA-5F125CCFB600}"/>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Smiley Face 48">
                    <a:extLst>
                      <a:ext uri="{FF2B5EF4-FFF2-40B4-BE49-F238E27FC236}">
                        <a16:creationId xmlns:a16="http://schemas.microsoft.com/office/drawing/2014/main" id="{7A494492-BFE1-4AF1-B1C2-7C39F3CCD51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Smiley Face 49">
                    <a:extLst>
                      <a:ext uri="{FF2B5EF4-FFF2-40B4-BE49-F238E27FC236}">
                        <a16:creationId xmlns:a16="http://schemas.microsoft.com/office/drawing/2014/main" id="{2935CDE2-4E08-42D0-9DFA-6ECC907D0F03}"/>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id="{A2E4CC97-C785-4C20-9B00-A857B5B176DF}"/>
                    </a:ext>
                  </a:extLst>
                </p:cNvPr>
                <p:cNvGrpSpPr/>
                <p:nvPr/>
              </p:nvGrpSpPr>
              <p:grpSpPr>
                <a:xfrm>
                  <a:off x="5187194" y="151002"/>
                  <a:ext cx="662730" cy="6539217"/>
                  <a:chOff x="2090257" y="151002"/>
                  <a:chExt cx="662730" cy="6539217"/>
                </a:xfrm>
                <a:grpFill/>
              </p:grpSpPr>
              <p:sp>
                <p:nvSpPr>
                  <p:cNvPr id="52" name="Smiley Face 51">
                    <a:extLst>
                      <a:ext uri="{FF2B5EF4-FFF2-40B4-BE49-F238E27FC236}">
                        <a16:creationId xmlns:a16="http://schemas.microsoft.com/office/drawing/2014/main" id="{DEEF11DA-E759-4276-9094-BB11D0034DE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Smiley Face 52">
                    <a:extLst>
                      <a:ext uri="{FF2B5EF4-FFF2-40B4-BE49-F238E27FC236}">
                        <a16:creationId xmlns:a16="http://schemas.microsoft.com/office/drawing/2014/main" id="{AE626D30-5A12-4491-BBB1-D27CD23A71F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Smiley Face 53">
                    <a:extLst>
                      <a:ext uri="{FF2B5EF4-FFF2-40B4-BE49-F238E27FC236}">
                        <a16:creationId xmlns:a16="http://schemas.microsoft.com/office/drawing/2014/main" id="{5906A032-DEE0-47B4-949E-56B8EC04810C}"/>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Smiley Face 54">
                    <a:extLst>
                      <a:ext uri="{FF2B5EF4-FFF2-40B4-BE49-F238E27FC236}">
                        <a16:creationId xmlns:a16="http://schemas.microsoft.com/office/drawing/2014/main" id="{9A5AA2CF-6215-41C2-87F9-2AB2CFA3BE5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miley Face 55">
                    <a:extLst>
                      <a:ext uri="{FF2B5EF4-FFF2-40B4-BE49-F238E27FC236}">
                        <a16:creationId xmlns:a16="http://schemas.microsoft.com/office/drawing/2014/main" id="{F7546FCC-6252-4D4D-BBC8-A43E3D7C7F8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Smiley Face 56">
                    <a:extLst>
                      <a:ext uri="{FF2B5EF4-FFF2-40B4-BE49-F238E27FC236}">
                        <a16:creationId xmlns:a16="http://schemas.microsoft.com/office/drawing/2014/main" id="{E7C80A29-E5C7-488D-BDCA-3F3F1F4DC1EE}"/>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Smiley Face 57">
                    <a:extLst>
                      <a:ext uri="{FF2B5EF4-FFF2-40B4-BE49-F238E27FC236}">
                        <a16:creationId xmlns:a16="http://schemas.microsoft.com/office/drawing/2014/main" id="{74F7DCE1-3F97-487F-91C2-66929C0C6CC5}"/>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Smiley Face 58">
                    <a:extLst>
                      <a:ext uri="{FF2B5EF4-FFF2-40B4-BE49-F238E27FC236}">
                        <a16:creationId xmlns:a16="http://schemas.microsoft.com/office/drawing/2014/main" id="{E1F4321C-3E8E-47C5-A3BA-795018B801DC}"/>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Smiley Face 59">
                    <a:extLst>
                      <a:ext uri="{FF2B5EF4-FFF2-40B4-BE49-F238E27FC236}">
                        <a16:creationId xmlns:a16="http://schemas.microsoft.com/office/drawing/2014/main" id="{9E1E9DCC-4BFA-423F-BCFD-71301B518CB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Smiley Face 60">
                    <a:extLst>
                      <a:ext uri="{FF2B5EF4-FFF2-40B4-BE49-F238E27FC236}">
                        <a16:creationId xmlns:a16="http://schemas.microsoft.com/office/drawing/2014/main" id="{8C7E4361-80DE-4A67-8C26-E9E77BF360B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63" name="Group 62">
                <a:extLst>
                  <a:ext uri="{FF2B5EF4-FFF2-40B4-BE49-F238E27FC236}">
                    <a16:creationId xmlns:a16="http://schemas.microsoft.com/office/drawing/2014/main" id="{140F3FF4-F83C-4F7B-8DB7-C43CC40EA1B0}"/>
                  </a:ext>
                </a:extLst>
              </p:cNvPr>
              <p:cNvGrpSpPr/>
              <p:nvPr/>
            </p:nvGrpSpPr>
            <p:grpSpPr>
              <a:xfrm>
                <a:off x="5849924" y="148906"/>
                <a:ext cx="3336018" cy="6541313"/>
                <a:chOff x="2513906" y="151002"/>
                <a:chExt cx="3336018" cy="6541313"/>
              </a:xfrm>
              <a:grpFill/>
            </p:grpSpPr>
            <p:grpSp>
              <p:nvGrpSpPr>
                <p:cNvPr id="64" name="Group 63">
                  <a:extLst>
                    <a:ext uri="{FF2B5EF4-FFF2-40B4-BE49-F238E27FC236}">
                      <a16:creationId xmlns:a16="http://schemas.microsoft.com/office/drawing/2014/main" id="{7ED04FB4-6F00-42E0-8B37-798AC55CC364}"/>
                    </a:ext>
                  </a:extLst>
                </p:cNvPr>
                <p:cNvGrpSpPr/>
                <p:nvPr/>
              </p:nvGrpSpPr>
              <p:grpSpPr>
                <a:xfrm>
                  <a:off x="3861734" y="151002"/>
                  <a:ext cx="662730" cy="6539217"/>
                  <a:chOff x="2090257" y="151002"/>
                  <a:chExt cx="662730" cy="6539217"/>
                </a:xfrm>
                <a:grpFill/>
              </p:grpSpPr>
              <p:sp>
                <p:nvSpPr>
                  <p:cNvPr id="109" name="Smiley Face 108">
                    <a:extLst>
                      <a:ext uri="{FF2B5EF4-FFF2-40B4-BE49-F238E27FC236}">
                        <a16:creationId xmlns:a16="http://schemas.microsoft.com/office/drawing/2014/main" id="{E87BB0B7-82E7-4199-A0B6-87C373EBB43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Smiley Face 109">
                    <a:extLst>
                      <a:ext uri="{FF2B5EF4-FFF2-40B4-BE49-F238E27FC236}">
                        <a16:creationId xmlns:a16="http://schemas.microsoft.com/office/drawing/2014/main" id="{C0A19C44-1057-4040-A3D8-B48B248E406D}"/>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Smiley Face 110">
                    <a:extLst>
                      <a:ext uri="{FF2B5EF4-FFF2-40B4-BE49-F238E27FC236}">
                        <a16:creationId xmlns:a16="http://schemas.microsoft.com/office/drawing/2014/main" id="{1FA5B89D-075F-4773-B049-521525282526}"/>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Smiley Face 111">
                    <a:extLst>
                      <a:ext uri="{FF2B5EF4-FFF2-40B4-BE49-F238E27FC236}">
                        <a16:creationId xmlns:a16="http://schemas.microsoft.com/office/drawing/2014/main" id="{0C8379DE-2438-44EF-AE03-11A053ECFBA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Smiley Face 112">
                    <a:extLst>
                      <a:ext uri="{FF2B5EF4-FFF2-40B4-BE49-F238E27FC236}">
                        <a16:creationId xmlns:a16="http://schemas.microsoft.com/office/drawing/2014/main" id="{BEDDD4B7-05D8-43F9-B654-C03695289B08}"/>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Smiley Face 113">
                    <a:extLst>
                      <a:ext uri="{FF2B5EF4-FFF2-40B4-BE49-F238E27FC236}">
                        <a16:creationId xmlns:a16="http://schemas.microsoft.com/office/drawing/2014/main" id="{1975909F-55EF-49B2-ADA0-514F1B014D0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Smiley Face 114">
                    <a:extLst>
                      <a:ext uri="{FF2B5EF4-FFF2-40B4-BE49-F238E27FC236}">
                        <a16:creationId xmlns:a16="http://schemas.microsoft.com/office/drawing/2014/main" id="{F8F72A4F-0F67-4D76-8E15-12C491291C4D}"/>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Smiley Face 115">
                    <a:extLst>
                      <a:ext uri="{FF2B5EF4-FFF2-40B4-BE49-F238E27FC236}">
                        <a16:creationId xmlns:a16="http://schemas.microsoft.com/office/drawing/2014/main" id="{7C348F91-2257-4B59-B4DC-E0878A7AA3A5}"/>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Smiley Face 116">
                    <a:extLst>
                      <a:ext uri="{FF2B5EF4-FFF2-40B4-BE49-F238E27FC236}">
                        <a16:creationId xmlns:a16="http://schemas.microsoft.com/office/drawing/2014/main" id="{0B7C7896-1F93-4777-A001-942F16915D57}"/>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Smiley Face 117">
                    <a:extLst>
                      <a:ext uri="{FF2B5EF4-FFF2-40B4-BE49-F238E27FC236}">
                        <a16:creationId xmlns:a16="http://schemas.microsoft.com/office/drawing/2014/main" id="{A6EDB532-794A-4D08-834B-767CED27C77D}"/>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5" name="Group 64">
                  <a:extLst>
                    <a:ext uri="{FF2B5EF4-FFF2-40B4-BE49-F238E27FC236}">
                      <a16:creationId xmlns:a16="http://schemas.microsoft.com/office/drawing/2014/main" id="{DB3B7360-11F7-4200-B08E-0A6829D024F2}"/>
                    </a:ext>
                  </a:extLst>
                </p:cNvPr>
                <p:cNvGrpSpPr/>
                <p:nvPr/>
              </p:nvGrpSpPr>
              <p:grpSpPr>
                <a:xfrm>
                  <a:off x="3187820" y="151002"/>
                  <a:ext cx="662730" cy="6539217"/>
                  <a:chOff x="2090257" y="151002"/>
                  <a:chExt cx="662730" cy="6539217"/>
                </a:xfrm>
                <a:grpFill/>
              </p:grpSpPr>
              <p:sp>
                <p:nvSpPr>
                  <p:cNvPr id="99" name="Smiley Face 98">
                    <a:extLst>
                      <a:ext uri="{FF2B5EF4-FFF2-40B4-BE49-F238E27FC236}">
                        <a16:creationId xmlns:a16="http://schemas.microsoft.com/office/drawing/2014/main" id="{5405A3F5-EC49-4034-ACE0-5D687B3E12B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Smiley Face 99">
                    <a:extLst>
                      <a:ext uri="{FF2B5EF4-FFF2-40B4-BE49-F238E27FC236}">
                        <a16:creationId xmlns:a16="http://schemas.microsoft.com/office/drawing/2014/main" id="{09B32CD7-D356-4AF6-8731-3F731B35622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Smiley Face 100">
                    <a:extLst>
                      <a:ext uri="{FF2B5EF4-FFF2-40B4-BE49-F238E27FC236}">
                        <a16:creationId xmlns:a16="http://schemas.microsoft.com/office/drawing/2014/main" id="{795FEE27-4585-4B79-8EB4-637B2558A7F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Smiley Face 101">
                    <a:extLst>
                      <a:ext uri="{FF2B5EF4-FFF2-40B4-BE49-F238E27FC236}">
                        <a16:creationId xmlns:a16="http://schemas.microsoft.com/office/drawing/2014/main" id="{42FC3AB4-7016-473D-A5AD-E2DA5052D3E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Smiley Face 102">
                    <a:extLst>
                      <a:ext uri="{FF2B5EF4-FFF2-40B4-BE49-F238E27FC236}">
                        <a16:creationId xmlns:a16="http://schemas.microsoft.com/office/drawing/2014/main" id="{EB7F7D48-FF52-4D8B-A1FD-4187BF577C2B}"/>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Smiley Face 103">
                    <a:extLst>
                      <a:ext uri="{FF2B5EF4-FFF2-40B4-BE49-F238E27FC236}">
                        <a16:creationId xmlns:a16="http://schemas.microsoft.com/office/drawing/2014/main" id="{4766459B-84BC-4BAD-B473-56723AFC8E3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Smiley Face 104">
                    <a:extLst>
                      <a:ext uri="{FF2B5EF4-FFF2-40B4-BE49-F238E27FC236}">
                        <a16:creationId xmlns:a16="http://schemas.microsoft.com/office/drawing/2014/main" id="{24EDD4A9-8F6C-4279-B205-B42D8BDC452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Smiley Face 105">
                    <a:extLst>
                      <a:ext uri="{FF2B5EF4-FFF2-40B4-BE49-F238E27FC236}">
                        <a16:creationId xmlns:a16="http://schemas.microsoft.com/office/drawing/2014/main" id="{5FD244B9-9993-4F78-A6E2-82800FAFA525}"/>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Smiley Face 106">
                    <a:extLst>
                      <a:ext uri="{FF2B5EF4-FFF2-40B4-BE49-F238E27FC236}">
                        <a16:creationId xmlns:a16="http://schemas.microsoft.com/office/drawing/2014/main" id="{5085AB72-A2EF-4A74-A1FC-73A5CD441694}"/>
                      </a:ext>
                    </a:extLst>
                  </p:cNvPr>
                  <p:cNvSpPr/>
                  <p:nvPr/>
                </p:nvSpPr>
                <p:spPr>
                  <a:xfrm>
                    <a:off x="2090257" y="5385734"/>
                    <a:ext cx="662730" cy="645951"/>
                  </a:xfrm>
                  <a:prstGeom prst="smileyFace">
                    <a:avLst/>
                  </a:prstGeom>
                  <a:solidFill>
                    <a:srgbClr val="0070C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Smiley Face 107">
                    <a:extLst>
                      <a:ext uri="{FF2B5EF4-FFF2-40B4-BE49-F238E27FC236}">
                        <a16:creationId xmlns:a16="http://schemas.microsoft.com/office/drawing/2014/main" id="{BB40D8B2-66DC-4A6B-96D2-9DCEC00FB42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6" name="Group 65">
                  <a:extLst>
                    <a:ext uri="{FF2B5EF4-FFF2-40B4-BE49-F238E27FC236}">
                      <a16:creationId xmlns:a16="http://schemas.microsoft.com/office/drawing/2014/main" id="{6C523786-67EC-402B-9EE3-63DC4824E0D3}"/>
                    </a:ext>
                  </a:extLst>
                </p:cNvPr>
                <p:cNvGrpSpPr/>
                <p:nvPr/>
              </p:nvGrpSpPr>
              <p:grpSpPr>
                <a:xfrm>
                  <a:off x="2513906" y="153098"/>
                  <a:ext cx="662730" cy="6539217"/>
                  <a:chOff x="2090257" y="151002"/>
                  <a:chExt cx="662730" cy="6539217"/>
                </a:xfrm>
                <a:grpFill/>
              </p:grpSpPr>
              <p:sp>
                <p:nvSpPr>
                  <p:cNvPr id="89" name="Smiley Face 88">
                    <a:extLst>
                      <a:ext uri="{FF2B5EF4-FFF2-40B4-BE49-F238E27FC236}">
                        <a16:creationId xmlns:a16="http://schemas.microsoft.com/office/drawing/2014/main" id="{4CD4B344-FF26-48EF-968C-60459E9123EA}"/>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Smiley Face 89">
                    <a:extLst>
                      <a:ext uri="{FF2B5EF4-FFF2-40B4-BE49-F238E27FC236}">
                        <a16:creationId xmlns:a16="http://schemas.microsoft.com/office/drawing/2014/main" id="{844C3304-ED23-4D6E-B03F-1DD6744D9B65}"/>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Smiley Face 90">
                    <a:extLst>
                      <a:ext uri="{FF2B5EF4-FFF2-40B4-BE49-F238E27FC236}">
                        <a16:creationId xmlns:a16="http://schemas.microsoft.com/office/drawing/2014/main" id="{907742F0-38F0-4C58-9ED0-080BA44CAB9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Smiley Face 91">
                    <a:extLst>
                      <a:ext uri="{FF2B5EF4-FFF2-40B4-BE49-F238E27FC236}">
                        <a16:creationId xmlns:a16="http://schemas.microsoft.com/office/drawing/2014/main" id="{9AA7CA71-05CE-4D49-8606-5BB4F7B332C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Smiley Face 92">
                    <a:extLst>
                      <a:ext uri="{FF2B5EF4-FFF2-40B4-BE49-F238E27FC236}">
                        <a16:creationId xmlns:a16="http://schemas.microsoft.com/office/drawing/2014/main" id="{6A02D5D0-5EB3-4582-9872-311CCD05312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Smiley Face 93">
                    <a:extLst>
                      <a:ext uri="{FF2B5EF4-FFF2-40B4-BE49-F238E27FC236}">
                        <a16:creationId xmlns:a16="http://schemas.microsoft.com/office/drawing/2014/main" id="{155020FB-37DC-4533-A0DF-C3813CBEF96F}"/>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Smiley Face 94">
                    <a:extLst>
                      <a:ext uri="{FF2B5EF4-FFF2-40B4-BE49-F238E27FC236}">
                        <a16:creationId xmlns:a16="http://schemas.microsoft.com/office/drawing/2014/main" id="{1133955C-1B4D-4F96-8BDA-BD35BFE57CE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Smiley Face 95">
                    <a:extLst>
                      <a:ext uri="{FF2B5EF4-FFF2-40B4-BE49-F238E27FC236}">
                        <a16:creationId xmlns:a16="http://schemas.microsoft.com/office/drawing/2014/main" id="{223BFC68-9292-42F0-A102-CEC99F7FC04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Smiley Face 96">
                    <a:extLst>
                      <a:ext uri="{FF2B5EF4-FFF2-40B4-BE49-F238E27FC236}">
                        <a16:creationId xmlns:a16="http://schemas.microsoft.com/office/drawing/2014/main" id="{BF88AA32-9ADF-425E-BA59-82312EF29666}"/>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Smiley Face 97">
                    <a:extLst>
                      <a:ext uri="{FF2B5EF4-FFF2-40B4-BE49-F238E27FC236}">
                        <a16:creationId xmlns:a16="http://schemas.microsoft.com/office/drawing/2014/main" id="{F9DA3C25-3DF4-4E49-88EB-9D1BE5651F7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7" name="Group 66">
                  <a:extLst>
                    <a:ext uri="{FF2B5EF4-FFF2-40B4-BE49-F238E27FC236}">
                      <a16:creationId xmlns:a16="http://schemas.microsoft.com/office/drawing/2014/main" id="{36BB8D11-57ED-4DE4-BF9A-5DFE91F92690}"/>
                    </a:ext>
                  </a:extLst>
                </p:cNvPr>
                <p:cNvGrpSpPr/>
                <p:nvPr/>
              </p:nvGrpSpPr>
              <p:grpSpPr>
                <a:xfrm>
                  <a:off x="4524464" y="151002"/>
                  <a:ext cx="662730" cy="6539217"/>
                  <a:chOff x="2090257" y="151002"/>
                  <a:chExt cx="662730" cy="6539217"/>
                </a:xfrm>
                <a:grpFill/>
              </p:grpSpPr>
              <p:sp>
                <p:nvSpPr>
                  <p:cNvPr id="79" name="Smiley Face 78">
                    <a:extLst>
                      <a:ext uri="{FF2B5EF4-FFF2-40B4-BE49-F238E27FC236}">
                        <a16:creationId xmlns:a16="http://schemas.microsoft.com/office/drawing/2014/main" id="{D5E9DB20-D0AF-4898-B7CF-10734969E259}"/>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Smiley Face 79">
                    <a:extLst>
                      <a:ext uri="{FF2B5EF4-FFF2-40B4-BE49-F238E27FC236}">
                        <a16:creationId xmlns:a16="http://schemas.microsoft.com/office/drawing/2014/main" id="{CF127698-D3DB-4636-92C4-3F283CCB1CE8}"/>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Smiley Face 80">
                    <a:extLst>
                      <a:ext uri="{FF2B5EF4-FFF2-40B4-BE49-F238E27FC236}">
                        <a16:creationId xmlns:a16="http://schemas.microsoft.com/office/drawing/2014/main" id="{62258BDD-66E3-489B-A58A-E601A856707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Smiley Face 81">
                    <a:extLst>
                      <a:ext uri="{FF2B5EF4-FFF2-40B4-BE49-F238E27FC236}">
                        <a16:creationId xmlns:a16="http://schemas.microsoft.com/office/drawing/2014/main" id="{1B98E3E6-C855-4D79-9C60-C552070190D0}"/>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Smiley Face 82">
                    <a:extLst>
                      <a:ext uri="{FF2B5EF4-FFF2-40B4-BE49-F238E27FC236}">
                        <a16:creationId xmlns:a16="http://schemas.microsoft.com/office/drawing/2014/main" id="{77CBBA96-0052-47D0-9F05-068805037AF5}"/>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Smiley Face 83">
                    <a:extLst>
                      <a:ext uri="{FF2B5EF4-FFF2-40B4-BE49-F238E27FC236}">
                        <a16:creationId xmlns:a16="http://schemas.microsoft.com/office/drawing/2014/main" id="{E692BDF4-4D4B-4B78-B1BD-DD2E9FEDBFDA}"/>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Smiley Face 84">
                    <a:extLst>
                      <a:ext uri="{FF2B5EF4-FFF2-40B4-BE49-F238E27FC236}">
                        <a16:creationId xmlns:a16="http://schemas.microsoft.com/office/drawing/2014/main" id="{B984F83B-6952-4E98-97AD-A79191C9B84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Smiley Face 85">
                    <a:extLst>
                      <a:ext uri="{FF2B5EF4-FFF2-40B4-BE49-F238E27FC236}">
                        <a16:creationId xmlns:a16="http://schemas.microsoft.com/office/drawing/2014/main" id="{D564EBF0-3118-495C-9462-33D16883ED87}"/>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Smiley Face 86">
                    <a:extLst>
                      <a:ext uri="{FF2B5EF4-FFF2-40B4-BE49-F238E27FC236}">
                        <a16:creationId xmlns:a16="http://schemas.microsoft.com/office/drawing/2014/main" id="{73EAFA67-9009-4EAB-BB79-CF0BD1BD46D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Smiley Face 87">
                    <a:extLst>
                      <a:ext uri="{FF2B5EF4-FFF2-40B4-BE49-F238E27FC236}">
                        <a16:creationId xmlns:a16="http://schemas.microsoft.com/office/drawing/2014/main" id="{DFF8E9F8-8B19-4C74-81E1-C250CCDF474E}"/>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8" name="Group 67">
                  <a:extLst>
                    <a:ext uri="{FF2B5EF4-FFF2-40B4-BE49-F238E27FC236}">
                      <a16:creationId xmlns:a16="http://schemas.microsoft.com/office/drawing/2014/main" id="{D2F5B29D-E5D7-44BC-8C22-ED8CCFD70A3E}"/>
                    </a:ext>
                  </a:extLst>
                </p:cNvPr>
                <p:cNvGrpSpPr/>
                <p:nvPr/>
              </p:nvGrpSpPr>
              <p:grpSpPr>
                <a:xfrm>
                  <a:off x="5187194" y="151002"/>
                  <a:ext cx="662730" cy="6539217"/>
                  <a:chOff x="2090257" y="151002"/>
                  <a:chExt cx="662730" cy="6539217"/>
                </a:xfrm>
                <a:grpFill/>
              </p:grpSpPr>
              <p:sp>
                <p:nvSpPr>
                  <p:cNvPr id="69" name="Smiley Face 68">
                    <a:extLst>
                      <a:ext uri="{FF2B5EF4-FFF2-40B4-BE49-F238E27FC236}">
                        <a16:creationId xmlns:a16="http://schemas.microsoft.com/office/drawing/2014/main" id="{AC6C5C7B-96E5-4F88-AF78-6D2EE1D846D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Smiley Face 69">
                    <a:extLst>
                      <a:ext uri="{FF2B5EF4-FFF2-40B4-BE49-F238E27FC236}">
                        <a16:creationId xmlns:a16="http://schemas.microsoft.com/office/drawing/2014/main" id="{1496016D-7693-468E-80F4-8EEDCBC0011E}"/>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Smiley Face 70">
                    <a:extLst>
                      <a:ext uri="{FF2B5EF4-FFF2-40B4-BE49-F238E27FC236}">
                        <a16:creationId xmlns:a16="http://schemas.microsoft.com/office/drawing/2014/main" id="{03BB7575-7A03-4D64-BD06-521DCDB1A3B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Smiley Face 71">
                    <a:extLst>
                      <a:ext uri="{FF2B5EF4-FFF2-40B4-BE49-F238E27FC236}">
                        <a16:creationId xmlns:a16="http://schemas.microsoft.com/office/drawing/2014/main" id="{31854998-C1C4-4A83-8ACF-0795CA22AAC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Smiley Face 72">
                    <a:extLst>
                      <a:ext uri="{FF2B5EF4-FFF2-40B4-BE49-F238E27FC236}">
                        <a16:creationId xmlns:a16="http://schemas.microsoft.com/office/drawing/2014/main" id="{32301AB7-AA0B-42F7-A9EB-C0184615500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Smiley Face 73">
                    <a:extLst>
                      <a:ext uri="{FF2B5EF4-FFF2-40B4-BE49-F238E27FC236}">
                        <a16:creationId xmlns:a16="http://schemas.microsoft.com/office/drawing/2014/main" id="{5CF31BB1-908C-4E96-82FC-30887738759B}"/>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Smiley Face 74">
                    <a:extLst>
                      <a:ext uri="{FF2B5EF4-FFF2-40B4-BE49-F238E27FC236}">
                        <a16:creationId xmlns:a16="http://schemas.microsoft.com/office/drawing/2014/main" id="{E2EF4286-532A-46A3-BE12-8C4550B5330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Smiley Face 75">
                    <a:extLst>
                      <a:ext uri="{FF2B5EF4-FFF2-40B4-BE49-F238E27FC236}">
                        <a16:creationId xmlns:a16="http://schemas.microsoft.com/office/drawing/2014/main" id="{B7FFAD3E-D68F-4A63-99A7-5AE5CD1FBF1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Smiley Face 76">
                    <a:extLst>
                      <a:ext uri="{FF2B5EF4-FFF2-40B4-BE49-F238E27FC236}">
                        <a16:creationId xmlns:a16="http://schemas.microsoft.com/office/drawing/2014/main" id="{EA0312E8-0199-4731-B850-95A61E467B9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Smiley Face 77">
                    <a:extLst>
                      <a:ext uri="{FF2B5EF4-FFF2-40B4-BE49-F238E27FC236}">
                        <a16:creationId xmlns:a16="http://schemas.microsoft.com/office/drawing/2014/main" id="{F8325C1D-81FA-445A-9599-D47459464DB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cxnSp>
          <p:nvCxnSpPr>
            <p:cNvPr id="3" name="Straight Arrow Connector 2">
              <a:extLst>
                <a:ext uri="{FF2B5EF4-FFF2-40B4-BE49-F238E27FC236}">
                  <a16:creationId xmlns:a16="http://schemas.microsoft.com/office/drawing/2014/main" id="{D15FE93C-D6BD-434E-A43B-4E290F1F1592}"/>
                </a:ext>
              </a:extLst>
            </p:cNvPr>
            <p:cNvCxnSpPr>
              <a:cxnSpLocks/>
            </p:cNvCxnSpPr>
            <p:nvPr/>
          </p:nvCxnSpPr>
          <p:spPr>
            <a:xfrm flipH="1" flipV="1">
              <a:off x="4164807" y="1216739"/>
              <a:ext cx="15307" cy="3694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2E78045-1F61-4C3A-B3C0-F5A45E64732C}"/>
                </a:ext>
              </a:extLst>
            </p:cNvPr>
            <p:cNvCxnSpPr>
              <a:cxnSpLocks/>
              <a:stCxn id="8" idx="7"/>
            </p:cNvCxnSpPr>
            <p:nvPr/>
          </p:nvCxnSpPr>
          <p:spPr>
            <a:xfrm flipV="1">
              <a:off x="4427409" y="1230444"/>
              <a:ext cx="303073" cy="3154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6AB3B74A-609C-4132-AF30-6CCC75405219}"/>
                </a:ext>
              </a:extLst>
            </p:cNvPr>
            <p:cNvCxnSpPr>
              <a:cxnSpLocks/>
            </p:cNvCxnSpPr>
            <p:nvPr/>
          </p:nvCxnSpPr>
          <p:spPr>
            <a:xfrm>
              <a:off x="4404049" y="1763486"/>
              <a:ext cx="326433" cy="16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062EEBD8-16BF-467B-AA6E-C76406C7DFE6}"/>
                </a:ext>
              </a:extLst>
            </p:cNvPr>
            <p:cNvCxnSpPr>
              <a:cxnSpLocks/>
            </p:cNvCxnSpPr>
            <p:nvPr/>
          </p:nvCxnSpPr>
          <p:spPr>
            <a:xfrm flipH="1">
              <a:off x="3640388" y="1763486"/>
              <a:ext cx="3904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F3AF3E4E-32C8-4721-9458-D3ED449247F6}"/>
                </a:ext>
              </a:extLst>
            </p:cNvPr>
            <p:cNvCxnSpPr>
              <a:cxnSpLocks/>
            </p:cNvCxnSpPr>
            <p:nvPr/>
          </p:nvCxnSpPr>
          <p:spPr>
            <a:xfrm flipH="1">
              <a:off x="3655716" y="1884784"/>
              <a:ext cx="431092" cy="423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A1A1302D-1958-48D3-8108-1D317923ACD5}"/>
                </a:ext>
              </a:extLst>
            </p:cNvPr>
            <p:cNvCxnSpPr>
              <a:cxnSpLocks/>
            </p:cNvCxnSpPr>
            <p:nvPr/>
          </p:nvCxnSpPr>
          <p:spPr>
            <a:xfrm>
              <a:off x="4180114" y="1894114"/>
              <a:ext cx="12985" cy="420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4BFAFE6E-F22C-4553-AC67-420F75EFB8E3}"/>
                </a:ext>
              </a:extLst>
            </p:cNvPr>
            <p:cNvCxnSpPr>
              <a:cxnSpLocks/>
              <a:stCxn id="8" idx="1"/>
            </p:cNvCxnSpPr>
            <p:nvPr/>
          </p:nvCxnSpPr>
          <p:spPr>
            <a:xfrm flipH="1" flipV="1">
              <a:off x="3640388" y="1216739"/>
              <a:ext cx="318401" cy="329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1457DCCF-FEDA-4B07-B1B8-D3F3F3AB117F}"/>
                </a:ext>
              </a:extLst>
            </p:cNvPr>
            <p:cNvCxnSpPr>
              <a:cxnSpLocks/>
            </p:cNvCxnSpPr>
            <p:nvPr/>
          </p:nvCxnSpPr>
          <p:spPr>
            <a:xfrm>
              <a:off x="4310743" y="1884784"/>
              <a:ext cx="382173" cy="430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2" name="Rectangle 131">
              <a:extLst>
                <a:ext uri="{FF2B5EF4-FFF2-40B4-BE49-F238E27FC236}">
                  <a16:creationId xmlns:a16="http://schemas.microsoft.com/office/drawing/2014/main" id="{48E96CD2-E2DD-4B2B-BCE7-FFE14C070143}"/>
                </a:ext>
              </a:extLst>
            </p:cNvPr>
            <p:cNvSpPr/>
            <p:nvPr/>
          </p:nvSpPr>
          <p:spPr>
            <a:xfrm>
              <a:off x="3176636" y="794857"/>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34" name="TextBox 133">
            <a:extLst>
              <a:ext uri="{FF2B5EF4-FFF2-40B4-BE49-F238E27FC236}">
                <a16:creationId xmlns:a16="http://schemas.microsoft.com/office/drawing/2014/main" id="{EBDE9907-7827-43D4-A6F7-E35940C4726C}"/>
              </a:ext>
            </a:extLst>
          </p:cNvPr>
          <p:cNvSpPr txBox="1"/>
          <p:nvPr/>
        </p:nvSpPr>
        <p:spPr>
          <a:xfrm>
            <a:off x="8080310" y="2521055"/>
            <a:ext cx="2192693" cy="369332"/>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95%?</a:t>
            </a:r>
          </a:p>
        </p:txBody>
      </p:sp>
      <p:sp>
        <p:nvSpPr>
          <p:cNvPr id="130" name="TextBox 129">
            <a:extLst>
              <a:ext uri="{FF2B5EF4-FFF2-40B4-BE49-F238E27FC236}">
                <a16:creationId xmlns:a16="http://schemas.microsoft.com/office/drawing/2014/main" id="{09778D1F-0349-46C4-8707-B09995E1078D}"/>
              </a:ext>
            </a:extLst>
          </p:cNvPr>
          <p:cNvSpPr txBox="1"/>
          <p:nvPr/>
        </p:nvSpPr>
        <p:spPr>
          <a:xfrm>
            <a:off x="7128589" y="419939"/>
            <a:ext cx="4795929" cy="923330"/>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How many people need to be </a:t>
            </a:r>
            <a:r>
              <a:rPr lang="en-GB" b="1" dirty="0">
                <a:solidFill>
                  <a:srgbClr val="7030A0"/>
                </a:solidFill>
                <a:latin typeface="Verdana" panose="020B0604030504040204" pitchFamily="34" charset="0"/>
                <a:ea typeface="Verdana" panose="020B0604030504040204" pitchFamily="34" charset="0"/>
              </a:rPr>
              <a:t>vaccinated </a:t>
            </a:r>
            <a:r>
              <a:rPr lang="en-GB" dirty="0">
                <a:solidFill>
                  <a:srgbClr val="213763"/>
                </a:solidFill>
                <a:latin typeface="Verdana" panose="020B0604030504040204" pitchFamily="34" charset="0"/>
                <a:ea typeface="Verdana" panose="020B0604030504040204" pitchFamily="34" charset="0"/>
              </a:rPr>
              <a:t>to stop the </a:t>
            </a:r>
            <a:r>
              <a:rPr lang="en-GB" b="1" dirty="0">
                <a:solidFill>
                  <a:srgbClr val="FF0000"/>
                </a:solidFill>
                <a:latin typeface="Verdana" panose="020B0604030504040204" pitchFamily="34" charset="0"/>
                <a:ea typeface="Verdana" panose="020B0604030504040204" pitchFamily="34" charset="0"/>
              </a:rPr>
              <a:t>pathogen</a:t>
            </a:r>
            <a:r>
              <a:rPr lang="en-GB" b="1" dirty="0">
                <a:solidFill>
                  <a:srgbClr val="213763"/>
                </a:solidFill>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spreading?</a:t>
            </a:r>
          </a:p>
        </p:txBody>
      </p:sp>
      <p:cxnSp>
        <p:nvCxnSpPr>
          <p:cNvPr id="135" name="Straight Arrow Connector 134">
            <a:extLst>
              <a:ext uri="{FF2B5EF4-FFF2-40B4-BE49-F238E27FC236}">
                <a16:creationId xmlns:a16="http://schemas.microsoft.com/office/drawing/2014/main" id="{E0024E7A-389B-4CBF-8FAA-49F788CCE78B}"/>
              </a:ext>
            </a:extLst>
          </p:cNvPr>
          <p:cNvCxnSpPr>
            <a:cxnSpLocks/>
          </p:cNvCxnSpPr>
          <p:nvPr/>
        </p:nvCxnSpPr>
        <p:spPr>
          <a:xfrm>
            <a:off x="8452727" y="1421247"/>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64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BB525B8-5624-4916-8618-CB80781F1562}"/>
              </a:ext>
            </a:extLst>
          </p:cNvPr>
          <p:cNvGrpSpPr/>
          <p:nvPr/>
        </p:nvGrpSpPr>
        <p:grpSpPr>
          <a:xfrm>
            <a:off x="158622" y="148906"/>
            <a:ext cx="6672036" cy="6543409"/>
            <a:chOff x="2513906" y="148906"/>
            <a:chExt cx="6672036" cy="6543409"/>
          </a:xfrm>
        </p:grpSpPr>
        <p:grpSp>
          <p:nvGrpSpPr>
            <p:cNvPr id="128" name="Group 127">
              <a:extLst>
                <a:ext uri="{FF2B5EF4-FFF2-40B4-BE49-F238E27FC236}">
                  <a16:creationId xmlns:a16="http://schemas.microsoft.com/office/drawing/2014/main" id="{E6985785-5EE4-4B89-A9F0-73705F6D6A71}"/>
                </a:ext>
              </a:extLst>
            </p:cNvPr>
            <p:cNvGrpSpPr/>
            <p:nvPr/>
          </p:nvGrpSpPr>
          <p:grpSpPr>
            <a:xfrm>
              <a:off x="2513906" y="148906"/>
              <a:ext cx="6672036" cy="6543409"/>
              <a:chOff x="2513906" y="148906"/>
              <a:chExt cx="6672036" cy="6543409"/>
            </a:xfrm>
            <a:solidFill>
              <a:srgbClr val="0070C0"/>
            </a:solidFill>
          </p:grpSpPr>
          <p:grpSp>
            <p:nvGrpSpPr>
              <p:cNvPr id="133" name="Group 132">
                <a:extLst>
                  <a:ext uri="{FF2B5EF4-FFF2-40B4-BE49-F238E27FC236}">
                    <a16:creationId xmlns:a16="http://schemas.microsoft.com/office/drawing/2014/main" id="{E943BA12-143B-4E97-AB74-91308EF24B70}"/>
                  </a:ext>
                </a:extLst>
              </p:cNvPr>
              <p:cNvGrpSpPr/>
              <p:nvPr/>
            </p:nvGrpSpPr>
            <p:grpSpPr>
              <a:xfrm>
                <a:off x="2513906" y="151002"/>
                <a:ext cx="3336018" cy="6541313"/>
                <a:chOff x="2513906" y="151002"/>
                <a:chExt cx="3336018" cy="6541313"/>
              </a:xfrm>
              <a:grpFill/>
            </p:grpSpPr>
            <p:grpSp>
              <p:nvGrpSpPr>
                <p:cNvPr id="192" name="Group 191">
                  <a:extLst>
                    <a:ext uri="{FF2B5EF4-FFF2-40B4-BE49-F238E27FC236}">
                      <a16:creationId xmlns:a16="http://schemas.microsoft.com/office/drawing/2014/main" id="{AB14D2A5-9BB8-47B9-A8DB-FA1600E8E7CB}"/>
                    </a:ext>
                  </a:extLst>
                </p:cNvPr>
                <p:cNvGrpSpPr/>
                <p:nvPr/>
              </p:nvGrpSpPr>
              <p:grpSpPr>
                <a:xfrm>
                  <a:off x="3861734" y="151002"/>
                  <a:ext cx="662730" cy="6539217"/>
                  <a:chOff x="2090257" y="151002"/>
                  <a:chExt cx="662730" cy="6539217"/>
                </a:xfrm>
                <a:grpFill/>
              </p:grpSpPr>
              <p:sp>
                <p:nvSpPr>
                  <p:cNvPr id="237" name="Smiley Face 236">
                    <a:extLst>
                      <a:ext uri="{FF2B5EF4-FFF2-40B4-BE49-F238E27FC236}">
                        <a16:creationId xmlns:a16="http://schemas.microsoft.com/office/drawing/2014/main" id="{F6CB8967-600E-48C5-914C-D06C49CF8D2A}"/>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8" name="Smiley Face 237">
                    <a:extLst>
                      <a:ext uri="{FF2B5EF4-FFF2-40B4-BE49-F238E27FC236}">
                        <a16:creationId xmlns:a16="http://schemas.microsoft.com/office/drawing/2014/main" id="{2D08BD53-D719-4BA5-ACD4-4554F18AC9C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9" name="Smiley Face 238">
                    <a:extLst>
                      <a:ext uri="{FF2B5EF4-FFF2-40B4-BE49-F238E27FC236}">
                        <a16:creationId xmlns:a16="http://schemas.microsoft.com/office/drawing/2014/main" id="{FFD1C209-DC50-4771-9208-A0F5316DAA65}"/>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240" name="Smiley Face 239">
                    <a:extLst>
                      <a:ext uri="{FF2B5EF4-FFF2-40B4-BE49-F238E27FC236}">
                        <a16:creationId xmlns:a16="http://schemas.microsoft.com/office/drawing/2014/main" id="{431F8B7B-9FC5-40B2-A5B4-B235EC8D7509}"/>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1" name="Smiley Face 240">
                    <a:extLst>
                      <a:ext uri="{FF2B5EF4-FFF2-40B4-BE49-F238E27FC236}">
                        <a16:creationId xmlns:a16="http://schemas.microsoft.com/office/drawing/2014/main" id="{CC651E5F-768F-49C3-B4D4-2CC70C4B4AD9}"/>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2" name="Smiley Face 241">
                    <a:extLst>
                      <a:ext uri="{FF2B5EF4-FFF2-40B4-BE49-F238E27FC236}">
                        <a16:creationId xmlns:a16="http://schemas.microsoft.com/office/drawing/2014/main" id="{2DD5903C-B7D8-4392-AC9F-5C29CBBF8958}"/>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3" name="Smiley Face 242">
                    <a:extLst>
                      <a:ext uri="{FF2B5EF4-FFF2-40B4-BE49-F238E27FC236}">
                        <a16:creationId xmlns:a16="http://schemas.microsoft.com/office/drawing/2014/main" id="{E094C905-807B-4BDE-AC94-27E945E3E26A}"/>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4" name="Smiley Face 243">
                    <a:extLst>
                      <a:ext uri="{FF2B5EF4-FFF2-40B4-BE49-F238E27FC236}">
                        <a16:creationId xmlns:a16="http://schemas.microsoft.com/office/drawing/2014/main" id="{E5AF9816-3F83-4BA6-84BB-F8851DF7CF9F}"/>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5" name="Smiley Face 244">
                    <a:extLst>
                      <a:ext uri="{FF2B5EF4-FFF2-40B4-BE49-F238E27FC236}">
                        <a16:creationId xmlns:a16="http://schemas.microsoft.com/office/drawing/2014/main" id="{4C6E7A5B-E239-4EC6-92BF-4493587506AC}"/>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6" name="Smiley Face 245">
                    <a:extLst>
                      <a:ext uri="{FF2B5EF4-FFF2-40B4-BE49-F238E27FC236}">
                        <a16:creationId xmlns:a16="http://schemas.microsoft.com/office/drawing/2014/main" id="{EE998178-9862-4B23-B284-D1E90CB39008}"/>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3" name="Group 192">
                  <a:extLst>
                    <a:ext uri="{FF2B5EF4-FFF2-40B4-BE49-F238E27FC236}">
                      <a16:creationId xmlns:a16="http://schemas.microsoft.com/office/drawing/2014/main" id="{1BAD0897-9C4E-45DE-8411-B7F346FFC9DA}"/>
                    </a:ext>
                  </a:extLst>
                </p:cNvPr>
                <p:cNvGrpSpPr/>
                <p:nvPr/>
              </p:nvGrpSpPr>
              <p:grpSpPr>
                <a:xfrm>
                  <a:off x="3187820" y="151002"/>
                  <a:ext cx="662730" cy="6539217"/>
                  <a:chOff x="2090257" y="151002"/>
                  <a:chExt cx="662730" cy="6539217"/>
                </a:xfrm>
                <a:grpFill/>
              </p:grpSpPr>
              <p:sp>
                <p:nvSpPr>
                  <p:cNvPr id="227" name="Smiley Face 226">
                    <a:extLst>
                      <a:ext uri="{FF2B5EF4-FFF2-40B4-BE49-F238E27FC236}">
                        <a16:creationId xmlns:a16="http://schemas.microsoft.com/office/drawing/2014/main" id="{C3A6C913-2AEC-4409-9E1F-FD2E6DC6CE2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8" name="Smiley Face 227">
                    <a:extLst>
                      <a:ext uri="{FF2B5EF4-FFF2-40B4-BE49-F238E27FC236}">
                        <a16:creationId xmlns:a16="http://schemas.microsoft.com/office/drawing/2014/main" id="{520EFB7A-297B-44DE-9C65-22E40B2623DB}"/>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9" name="Smiley Face 228">
                    <a:extLst>
                      <a:ext uri="{FF2B5EF4-FFF2-40B4-BE49-F238E27FC236}">
                        <a16:creationId xmlns:a16="http://schemas.microsoft.com/office/drawing/2014/main" id="{3A727FD9-94A0-4B7D-B9A0-7A711E7166E3}"/>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0" name="Smiley Face 229">
                    <a:extLst>
                      <a:ext uri="{FF2B5EF4-FFF2-40B4-BE49-F238E27FC236}">
                        <a16:creationId xmlns:a16="http://schemas.microsoft.com/office/drawing/2014/main" id="{C36C3078-E5BE-4353-805E-06D53BA0079B}"/>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1" name="Smiley Face 230">
                    <a:extLst>
                      <a:ext uri="{FF2B5EF4-FFF2-40B4-BE49-F238E27FC236}">
                        <a16:creationId xmlns:a16="http://schemas.microsoft.com/office/drawing/2014/main" id="{5295AA22-5989-43B4-AB0C-9A9E44F0D802}"/>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2" name="Smiley Face 231">
                    <a:extLst>
                      <a:ext uri="{FF2B5EF4-FFF2-40B4-BE49-F238E27FC236}">
                        <a16:creationId xmlns:a16="http://schemas.microsoft.com/office/drawing/2014/main" id="{8B404CAC-2708-4783-85ED-1E2225A55F2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3" name="Smiley Face 232">
                    <a:extLst>
                      <a:ext uri="{FF2B5EF4-FFF2-40B4-BE49-F238E27FC236}">
                        <a16:creationId xmlns:a16="http://schemas.microsoft.com/office/drawing/2014/main" id="{73CEEE52-BC6B-4F80-ABF9-6ECDA1C5549B}"/>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4" name="Smiley Face 233">
                    <a:extLst>
                      <a:ext uri="{FF2B5EF4-FFF2-40B4-BE49-F238E27FC236}">
                        <a16:creationId xmlns:a16="http://schemas.microsoft.com/office/drawing/2014/main" id="{B0565E8D-747F-44DE-A1AB-4E1F6D2A29F0}"/>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5" name="Smiley Face 234">
                    <a:extLst>
                      <a:ext uri="{FF2B5EF4-FFF2-40B4-BE49-F238E27FC236}">
                        <a16:creationId xmlns:a16="http://schemas.microsoft.com/office/drawing/2014/main" id="{5D8D5654-15EA-40D3-9B04-2D8A775D643E}"/>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6" name="Smiley Face 235">
                    <a:extLst>
                      <a:ext uri="{FF2B5EF4-FFF2-40B4-BE49-F238E27FC236}">
                        <a16:creationId xmlns:a16="http://schemas.microsoft.com/office/drawing/2014/main" id="{B3090559-AA5C-40B2-870D-B68CE8AC5EE5}"/>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4" name="Group 193">
                  <a:extLst>
                    <a:ext uri="{FF2B5EF4-FFF2-40B4-BE49-F238E27FC236}">
                      <a16:creationId xmlns:a16="http://schemas.microsoft.com/office/drawing/2014/main" id="{6CC03E29-BE38-4E42-B36D-1E356F90A9D3}"/>
                    </a:ext>
                  </a:extLst>
                </p:cNvPr>
                <p:cNvGrpSpPr/>
                <p:nvPr/>
              </p:nvGrpSpPr>
              <p:grpSpPr>
                <a:xfrm>
                  <a:off x="2513906" y="153098"/>
                  <a:ext cx="662730" cy="6539217"/>
                  <a:chOff x="2090257" y="151002"/>
                  <a:chExt cx="662730" cy="6539217"/>
                </a:xfrm>
                <a:grpFill/>
              </p:grpSpPr>
              <p:sp>
                <p:nvSpPr>
                  <p:cNvPr id="217" name="Smiley Face 216">
                    <a:extLst>
                      <a:ext uri="{FF2B5EF4-FFF2-40B4-BE49-F238E27FC236}">
                        <a16:creationId xmlns:a16="http://schemas.microsoft.com/office/drawing/2014/main" id="{72E7394F-0D89-463B-AA2B-6EEDFE65D42A}"/>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8" name="Smiley Face 217">
                    <a:extLst>
                      <a:ext uri="{FF2B5EF4-FFF2-40B4-BE49-F238E27FC236}">
                        <a16:creationId xmlns:a16="http://schemas.microsoft.com/office/drawing/2014/main" id="{22B12DAB-2EF6-4A8B-9F37-0CA5260438D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9" name="Smiley Face 218">
                    <a:extLst>
                      <a:ext uri="{FF2B5EF4-FFF2-40B4-BE49-F238E27FC236}">
                        <a16:creationId xmlns:a16="http://schemas.microsoft.com/office/drawing/2014/main" id="{D4A5AB75-163D-49C2-8005-0C935A9280B1}"/>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0" name="Smiley Face 219">
                    <a:extLst>
                      <a:ext uri="{FF2B5EF4-FFF2-40B4-BE49-F238E27FC236}">
                        <a16:creationId xmlns:a16="http://schemas.microsoft.com/office/drawing/2014/main" id="{0C7145BE-FA70-48F8-AD2B-F17F1C12EFAC}"/>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1" name="Smiley Face 220">
                    <a:extLst>
                      <a:ext uri="{FF2B5EF4-FFF2-40B4-BE49-F238E27FC236}">
                        <a16:creationId xmlns:a16="http://schemas.microsoft.com/office/drawing/2014/main" id="{DE065B09-7136-432B-8036-582FF62585F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2" name="Smiley Face 221">
                    <a:extLst>
                      <a:ext uri="{FF2B5EF4-FFF2-40B4-BE49-F238E27FC236}">
                        <a16:creationId xmlns:a16="http://schemas.microsoft.com/office/drawing/2014/main" id="{81AC16A4-AD55-441E-9F3B-A4DA1FDA30A6}"/>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3" name="Smiley Face 222">
                    <a:extLst>
                      <a:ext uri="{FF2B5EF4-FFF2-40B4-BE49-F238E27FC236}">
                        <a16:creationId xmlns:a16="http://schemas.microsoft.com/office/drawing/2014/main" id="{8B495435-BD47-4669-907E-0845020FCC00}"/>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4" name="Smiley Face 223">
                    <a:extLst>
                      <a:ext uri="{FF2B5EF4-FFF2-40B4-BE49-F238E27FC236}">
                        <a16:creationId xmlns:a16="http://schemas.microsoft.com/office/drawing/2014/main" id="{B24BC169-9A16-446F-B0A9-9A8AB3D061AA}"/>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5" name="Smiley Face 224">
                    <a:extLst>
                      <a:ext uri="{FF2B5EF4-FFF2-40B4-BE49-F238E27FC236}">
                        <a16:creationId xmlns:a16="http://schemas.microsoft.com/office/drawing/2014/main" id="{CA686B93-90C9-4CCC-97C3-2399D8450327}"/>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6" name="Smiley Face 225">
                    <a:extLst>
                      <a:ext uri="{FF2B5EF4-FFF2-40B4-BE49-F238E27FC236}">
                        <a16:creationId xmlns:a16="http://schemas.microsoft.com/office/drawing/2014/main" id="{1A327952-FC30-4D17-A7EB-023FD806F35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5" name="Group 194">
                  <a:extLst>
                    <a:ext uri="{FF2B5EF4-FFF2-40B4-BE49-F238E27FC236}">
                      <a16:creationId xmlns:a16="http://schemas.microsoft.com/office/drawing/2014/main" id="{DACB7AFC-DD99-4271-9C8C-69C073AACC36}"/>
                    </a:ext>
                  </a:extLst>
                </p:cNvPr>
                <p:cNvGrpSpPr/>
                <p:nvPr/>
              </p:nvGrpSpPr>
              <p:grpSpPr>
                <a:xfrm>
                  <a:off x="4524464" y="151002"/>
                  <a:ext cx="662730" cy="6539217"/>
                  <a:chOff x="2090257" y="151002"/>
                  <a:chExt cx="662730" cy="6539217"/>
                </a:xfrm>
                <a:grpFill/>
              </p:grpSpPr>
              <p:sp>
                <p:nvSpPr>
                  <p:cNvPr id="207" name="Smiley Face 206">
                    <a:extLst>
                      <a:ext uri="{FF2B5EF4-FFF2-40B4-BE49-F238E27FC236}">
                        <a16:creationId xmlns:a16="http://schemas.microsoft.com/office/drawing/2014/main" id="{0FFD7F4E-D66A-4704-99D7-03625319DB16}"/>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8" name="Smiley Face 207">
                    <a:extLst>
                      <a:ext uri="{FF2B5EF4-FFF2-40B4-BE49-F238E27FC236}">
                        <a16:creationId xmlns:a16="http://schemas.microsoft.com/office/drawing/2014/main" id="{93A1D74C-0CDB-42A4-BFAE-07C131B4354D}"/>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Smiley Face 208">
                    <a:extLst>
                      <a:ext uri="{FF2B5EF4-FFF2-40B4-BE49-F238E27FC236}">
                        <a16:creationId xmlns:a16="http://schemas.microsoft.com/office/drawing/2014/main" id="{EDB48D25-147E-4CFD-A787-EAA5BF17E4CF}"/>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0" name="Smiley Face 209">
                    <a:extLst>
                      <a:ext uri="{FF2B5EF4-FFF2-40B4-BE49-F238E27FC236}">
                        <a16:creationId xmlns:a16="http://schemas.microsoft.com/office/drawing/2014/main" id="{E71332B7-44C9-4001-8683-ED4E8C5A908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1" name="Smiley Face 210">
                    <a:extLst>
                      <a:ext uri="{FF2B5EF4-FFF2-40B4-BE49-F238E27FC236}">
                        <a16:creationId xmlns:a16="http://schemas.microsoft.com/office/drawing/2014/main" id="{AA103C2A-1E79-44C2-8C8E-ADECA14331D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2" name="Smiley Face 211">
                    <a:extLst>
                      <a:ext uri="{FF2B5EF4-FFF2-40B4-BE49-F238E27FC236}">
                        <a16:creationId xmlns:a16="http://schemas.microsoft.com/office/drawing/2014/main" id="{4181F15C-7014-4E17-B699-0ECCC1B3D268}"/>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3" name="Smiley Face 212">
                    <a:extLst>
                      <a:ext uri="{FF2B5EF4-FFF2-40B4-BE49-F238E27FC236}">
                        <a16:creationId xmlns:a16="http://schemas.microsoft.com/office/drawing/2014/main" id="{3D251DA7-E5E9-4241-A072-7E718958FE42}"/>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4" name="Smiley Face 213">
                    <a:extLst>
                      <a:ext uri="{FF2B5EF4-FFF2-40B4-BE49-F238E27FC236}">
                        <a16:creationId xmlns:a16="http://schemas.microsoft.com/office/drawing/2014/main" id="{3907350F-C058-4A78-B278-83BE1A35341A}"/>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Smiley Face 214">
                    <a:extLst>
                      <a:ext uri="{FF2B5EF4-FFF2-40B4-BE49-F238E27FC236}">
                        <a16:creationId xmlns:a16="http://schemas.microsoft.com/office/drawing/2014/main" id="{7962846C-29D3-49D2-B802-41251D509C06}"/>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6" name="Smiley Face 215">
                    <a:extLst>
                      <a:ext uri="{FF2B5EF4-FFF2-40B4-BE49-F238E27FC236}">
                        <a16:creationId xmlns:a16="http://schemas.microsoft.com/office/drawing/2014/main" id="{12AF9E8E-986A-4667-8207-76D4DEA96C1A}"/>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6" name="Group 195">
                  <a:extLst>
                    <a:ext uri="{FF2B5EF4-FFF2-40B4-BE49-F238E27FC236}">
                      <a16:creationId xmlns:a16="http://schemas.microsoft.com/office/drawing/2014/main" id="{BA6AF065-AB96-417D-A800-59B122151A2F}"/>
                    </a:ext>
                  </a:extLst>
                </p:cNvPr>
                <p:cNvGrpSpPr/>
                <p:nvPr/>
              </p:nvGrpSpPr>
              <p:grpSpPr>
                <a:xfrm>
                  <a:off x="5187194" y="151002"/>
                  <a:ext cx="662730" cy="6539217"/>
                  <a:chOff x="2090257" y="151002"/>
                  <a:chExt cx="662730" cy="6539217"/>
                </a:xfrm>
                <a:grpFill/>
              </p:grpSpPr>
              <p:sp>
                <p:nvSpPr>
                  <p:cNvPr id="197" name="Smiley Face 196">
                    <a:extLst>
                      <a:ext uri="{FF2B5EF4-FFF2-40B4-BE49-F238E27FC236}">
                        <a16:creationId xmlns:a16="http://schemas.microsoft.com/office/drawing/2014/main" id="{6BE0004E-4828-4875-AAE9-374C623A205B}"/>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8" name="Smiley Face 197">
                    <a:extLst>
                      <a:ext uri="{FF2B5EF4-FFF2-40B4-BE49-F238E27FC236}">
                        <a16:creationId xmlns:a16="http://schemas.microsoft.com/office/drawing/2014/main" id="{9A076F56-56B0-44BD-9548-EE3A39AB0D56}"/>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9" name="Smiley Face 198">
                    <a:extLst>
                      <a:ext uri="{FF2B5EF4-FFF2-40B4-BE49-F238E27FC236}">
                        <a16:creationId xmlns:a16="http://schemas.microsoft.com/office/drawing/2014/main" id="{15907C25-7F68-4B4E-8F11-B8467BB0F7DA}"/>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0" name="Smiley Face 199">
                    <a:extLst>
                      <a:ext uri="{FF2B5EF4-FFF2-40B4-BE49-F238E27FC236}">
                        <a16:creationId xmlns:a16="http://schemas.microsoft.com/office/drawing/2014/main" id="{6E012C97-DE91-455F-B462-5BE5E1C0B934}"/>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1" name="Smiley Face 200">
                    <a:extLst>
                      <a:ext uri="{FF2B5EF4-FFF2-40B4-BE49-F238E27FC236}">
                        <a16:creationId xmlns:a16="http://schemas.microsoft.com/office/drawing/2014/main" id="{7C43E271-87F3-48A0-8A6F-CA8108D64083}"/>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2" name="Smiley Face 201">
                    <a:extLst>
                      <a:ext uri="{FF2B5EF4-FFF2-40B4-BE49-F238E27FC236}">
                        <a16:creationId xmlns:a16="http://schemas.microsoft.com/office/drawing/2014/main" id="{DE6CFC37-BAD6-4CC5-9594-811F54CFAC1A}"/>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3" name="Smiley Face 202">
                    <a:extLst>
                      <a:ext uri="{FF2B5EF4-FFF2-40B4-BE49-F238E27FC236}">
                        <a16:creationId xmlns:a16="http://schemas.microsoft.com/office/drawing/2014/main" id="{DFDA8E76-0486-483A-8F00-281F63C391C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 name="Smiley Face 203">
                    <a:extLst>
                      <a:ext uri="{FF2B5EF4-FFF2-40B4-BE49-F238E27FC236}">
                        <a16:creationId xmlns:a16="http://schemas.microsoft.com/office/drawing/2014/main" id="{C9454415-4BAE-4CC2-BD7D-B28B300C5233}"/>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5" name="Smiley Face 204">
                    <a:extLst>
                      <a:ext uri="{FF2B5EF4-FFF2-40B4-BE49-F238E27FC236}">
                        <a16:creationId xmlns:a16="http://schemas.microsoft.com/office/drawing/2014/main" id="{9076B59D-6EF4-4CAE-8759-0C62281E2F52}"/>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6" name="Smiley Face 205">
                    <a:extLst>
                      <a:ext uri="{FF2B5EF4-FFF2-40B4-BE49-F238E27FC236}">
                        <a16:creationId xmlns:a16="http://schemas.microsoft.com/office/drawing/2014/main" id="{B2B69E9B-327D-49AE-ACEC-49043159A956}"/>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36" name="Group 135">
                <a:extLst>
                  <a:ext uri="{FF2B5EF4-FFF2-40B4-BE49-F238E27FC236}">
                    <a16:creationId xmlns:a16="http://schemas.microsoft.com/office/drawing/2014/main" id="{E4E62A16-36BF-4361-B424-3B8445BC3921}"/>
                  </a:ext>
                </a:extLst>
              </p:cNvPr>
              <p:cNvGrpSpPr/>
              <p:nvPr/>
            </p:nvGrpSpPr>
            <p:grpSpPr>
              <a:xfrm>
                <a:off x="5849924" y="148906"/>
                <a:ext cx="3336018" cy="6541313"/>
                <a:chOff x="2513906" y="151002"/>
                <a:chExt cx="3336018" cy="6541313"/>
              </a:xfrm>
              <a:grpFill/>
            </p:grpSpPr>
            <p:grpSp>
              <p:nvGrpSpPr>
                <p:cNvPr id="137" name="Group 136">
                  <a:extLst>
                    <a:ext uri="{FF2B5EF4-FFF2-40B4-BE49-F238E27FC236}">
                      <a16:creationId xmlns:a16="http://schemas.microsoft.com/office/drawing/2014/main" id="{A063758E-4B77-4C9D-9A3F-EB29D637976A}"/>
                    </a:ext>
                  </a:extLst>
                </p:cNvPr>
                <p:cNvGrpSpPr/>
                <p:nvPr/>
              </p:nvGrpSpPr>
              <p:grpSpPr>
                <a:xfrm>
                  <a:off x="3861734" y="151002"/>
                  <a:ext cx="662730" cy="6539217"/>
                  <a:chOff x="2090257" y="151002"/>
                  <a:chExt cx="662730" cy="6539217"/>
                </a:xfrm>
                <a:grpFill/>
              </p:grpSpPr>
              <p:sp>
                <p:nvSpPr>
                  <p:cNvPr id="182" name="Smiley Face 181">
                    <a:extLst>
                      <a:ext uri="{FF2B5EF4-FFF2-40B4-BE49-F238E27FC236}">
                        <a16:creationId xmlns:a16="http://schemas.microsoft.com/office/drawing/2014/main" id="{8D9BE8FF-7C83-42FA-88B0-ABE7FAC06FBD}"/>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Smiley Face 182">
                    <a:extLst>
                      <a:ext uri="{FF2B5EF4-FFF2-40B4-BE49-F238E27FC236}">
                        <a16:creationId xmlns:a16="http://schemas.microsoft.com/office/drawing/2014/main" id="{C6E9A839-FBE7-464A-9A8D-8B2BD837455B}"/>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4" name="Smiley Face 183">
                    <a:extLst>
                      <a:ext uri="{FF2B5EF4-FFF2-40B4-BE49-F238E27FC236}">
                        <a16:creationId xmlns:a16="http://schemas.microsoft.com/office/drawing/2014/main" id="{74189C4B-7284-42C7-8E42-8F08C66D2F77}"/>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5" name="Smiley Face 184">
                    <a:extLst>
                      <a:ext uri="{FF2B5EF4-FFF2-40B4-BE49-F238E27FC236}">
                        <a16:creationId xmlns:a16="http://schemas.microsoft.com/office/drawing/2014/main" id="{EB512028-DD69-4FA1-B9D1-830A6A314500}"/>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6" name="Smiley Face 185">
                    <a:extLst>
                      <a:ext uri="{FF2B5EF4-FFF2-40B4-BE49-F238E27FC236}">
                        <a16:creationId xmlns:a16="http://schemas.microsoft.com/office/drawing/2014/main" id="{7D36ACB7-B91E-4D7F-9EF0-1D3986CE2DE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7" name="Smiley Face 186">
                    <a:extLst>
                      <a:ext uri="{FF2B5EF4-FFF2-40B4-BE49-F238E27FC236}">
                        <a16:creationId xmlns:a16="http://schemas.microsoft.com/office/drawing/2014/main" id="{F22207D8-2CD3-49FA-9509-0908B106617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8" name="Smiley Face 187">
                    <a:extLst>
                      <a:ext uri="{FF2B5EF4-FFF2-40B4-BE49-F238E27FC236}">
                        <a16:creationId xmlns:a16="http://schemas.microsoft.com/office/drawing/2014/main" id="{F8ABABE0-7DDB-48B4-AF8A-E912BBDBE31E}"/>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9" name="Smiley Face 188">
                    <a:extLst>
                      <a:ext uri="{FF2B5EF4-FFF2-40B4-BE49-F238E27FC236}">
                        <a16:creationId xmlns:a16="http://schemas.microsoft.com/office/drawing/2014/main" id="{75ADA577-7911-4F3E-A5CA-0F02CC79E32A}"/>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0" name="Smiley Face 189">
                    <a:extLst>
                      <a:ext uri="{FF2B5EF4-FFF2-40B4-BE49-F238E27FC236}">
                        <a16:creationId xmlns:a16="http://schemas.microsoft.com/office/drawing/2014/main" id="{060ACC48-9FE1-4A4C-B570-AC40D3FF2711}"/>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1" name="Smiley Face 190">
                    <a:extLst>
                      <a:ext uri="{FF2B5EF4-FFF2-40B4-BE49-F238E27FC236}">
                        <a16:creationId xmlns:a16="http://schemas.microsoft.com/office/drawing/2014/main" id="{9CFA5E3D-E650-4A83-A246-1CCB4D84327D}"/>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8" name="Group 137">
                  <a:extLst>
                    <a:ext uri="{FF2B5EF4-FFF2-40B4-BE49-F238E27FC236}">
                      <a16:creationId xmlns:a16="http://schemas.microsoft.com/office/drawing/2014/main" id="{D0B01B5E-7EDD-4D88-9243-34669458007E}"/>
                    </a:ext>
                  </a:extLst>
                </p:cNvPr>
                <p:cNvGrpSpPr/>
                <p:nvPr/>
              </p:nvGrpSpPr>
              <p:grpSpPr>
                <a:xfrm>
                  <a:off x="3187820" y="151002"/>
                  <a:ext cx="662730" cy="6539217"/>
                  <a:chOff x="2090257" y="151002"/>
                  <a:chExt cx="662730" cy="6539217"/>
                </a:xfrm>
                <a:grpFill/>
              </p:grpSpPr>
              <p:sp>
                <p:nvSpPr>
                  <p:cNvPr id="172" name="Smiley Face 171">
                    <a:extLst>
                      <a:ext uri="{FF2B5EF4-FFF2-40B4-BE49-F238E27FC236}">
                        <a16:creationId xmlns:a16="http://schemas.microsoft.com/office/drawing/2014/main" id="{8EDB445F-8BC0-4329-8304-94C4F17338F0}"/>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3" name="Smiley Face 172">
                    <a:extLst>
                      <a:ext uri="{FF2B5EF4-FFF2-40B4-BE49-F238E27FC236}">
                        <a16:creationId xmlns:a16="http://schemas.microsoft.com/office/drawing/2014/main" id="{B7B55C69-9264-494A-AA07-96B20CCA1A60}"/>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Smiley Face 173">
                    <a:extLst>
                      <a:ext uri="{FF2B5EF4-FFF2-40B4-BE49-F238E27FC236}">
                        <a16:creationId xmlns:a16="http://schemas.microsoft.com/office/drawing/2014/main" id="{18406BF1-7C92-4A6D-96BE-42E273D09630}"/>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5" name="Smiley Face 174">
                    <a:extLst>
                      <a:ext uri="{FF2B5EF4-FFF2-40B4-BE49-F238E27FC236}">
                        <a16:creationId xmlns:a16="http://schemas.microsoft.com/office/drawing/2014/main" id="{407F3A16-7D6C-4235-B0AA-F49A372128A4}"/>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6" name="Smiley Face 175">
                    <a:extLst>
                      <a:ext uri="{FF2B5EF4-FFF2-40B4-BE49-F238E27FC236}">
                        <a16:creationId xmlns:a16="http://schemas.microsoft.com/office/drawing/2014/main" id="{000DF397-3501-4EFD-A21F-D6ADE94D4D52}"/>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7" name="Smiley Face 176">
                    <a:extLst>
                      <a:ext uri="{FF2B5EF4-FFF2-40B4-BE49-F238E27FC236}">
                        <a16:creationId xmlns:a16="http://schemas.microsoft.com/office/drawing/2014/main" id="{05E260FB-88EB-4FE4-9AFE-BE458475B127}"/>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8" name="Smiley Face 177">
                    <a:extLst>
                      <a:ext uri="{FF2B5EF4-FFF2-40B4-BE49-F238E27FC236}">
                        <a16:creationId xmlns:a16="http://schemas.microsoft.com/office/drawing/2014/main" id="{C5730EF2-9CF1-4DD7-AE43-049D3B070FE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9" name="Smiley Face 178">
                    <a:extLst>
                      <a:ext uri="{FF2B5EF4-FFF2-40B4-BE49-F238E27FC236}">
                        <a16:creationId xmlns:a16="http://schemas.microsoft.com/office/drawing/2014/main" id="{27E2A143-E87D-4F86-93C6-3152B3218899}"/>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0" name="Smiley Face 179">
                    <a:extLst>
                      <a:ext uri="{FF2B5EF4-FFF2-40B4-BE49-F238E27FC236}">
                        <a16:creationId xmlns:a16="http://schemas.microsoft.com/office/drawing/2014/main" id="{808FBBDC-F9E5-4C9F-B0BE-4DC78063C28A}"/>
                      </a:ext>
                    </a:extLst>
                  </p:cNvPr>
                  <p:cNvSpPr/>
                  <p:nvPr/>
                </p:nvSpPr>
                <p:spPr>
                  <a:xfrm>
                    <a:off x="2090257" y="5385734"/>
                    <a:ext cx="662730" cy="645951"/>
                  </a:xfrm>
                  <a:prstGeom prst="smileyFace">
                    <a:avLst/>
                  </a:prstGeom>
                  <a:solidFill>
                    <a:srgbClr val="0070C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1" name="Smiley Face 180">
                    <a:extLst>
                      <a:ext uri="{FF2B5EF4-FFF2-40B4-BE49-F238E27FC236}">
                        <a16:creationId xmlns:a16="http://schemas.microsoft.com/office/drawing/2014/main" id="{1AA38D4C-5D94-4C53-8111-ADA8415B85F4}"/>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9" name="Group 138">
                  <a:extLst>
                    <a:ext uri="{FF2B5EF4-FFF2-40B4-BE49-F238E27FC236}">
                      <a16:creationId xmlns:a16="http://schemas.microsoft.com/office/drawing/2014/main" id="{0C8BD0F1-2F6D-47C8-B3C9-9A5C297C7F78}"/>
                    </a:ext>
                  </a:extLst>
                </p:cNvPr>
                <p:cNvGrpSpPr/>
                <p:nvPr/>
              </p:nvGrpSpPr>
              <p:grpSpPr>
                <a:xfrm>
                  <a:off x="2513906" y="153098"/>
                  <a:ext cx="662730" cy="6539217"/>
                  <a:chOff x="2090257" y="151002"/>
                  <a:chExt cx="662730" cy="6539217"/>
                </a:xfrm>
                <a:grpFill/>
              </p:grpSpPr>
              <p:sp>
                <p:nvSpPr>
                  <p:cNvPr id="162" name="Smiley Face 161">
                    <a:extLst>
                      <a:ext uri="{FF2B5EF4-FFF2-40B4-BE49-F238E27FC236}">
                        <a16:creationId xmlns:a16="http://schemas.microsoft.com/office/drawing/2014/main" id="{A7D74A5D-6897-4A89-86C1-6C9AC1F23117}"/>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3" name="Smiley Face 162">
                    <a:extLst>
                      <a:ext uri="{FF2B5EF4-FFF2-40B4-BE49-F238E27FC236}">
                        <a16:creationId xmlns:a16="http://schemas.microsoft.com/office/drawing/2014/main" id="{AF9B8E0A-66B6-461A-9D19-3824F8CC6167}"/>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Smiley Face 163">
                    <a:extLst>
                      <a:ext uri="{FF2B5EF4-FFF2-40B4-BE49-F238E27FC236}">
                        <a16:creationId xmlns:a16="http://schemas.microsoft.com/office/drawing/2014/main" id="{11FDEBFF-BC43-4F6B-B3C4-2CD7060AE5D3}"/>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5" name="Smiley Face 164">
                    <a:extLst>
                      <a:ext uri="{FF2B5EF4-FFF2-40B4-BE49-F238E27FC236}">
                        <a16:creationId xmlns:a16="http://schemas.microsoft.com/office/drawing/2014/main" id="{2CA6F280-5A3A-4EE1-98CC-ECB705EDEA9B}"/>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Smiley Face 165">
                    <a:extLst>
                      <a:ext uri="{FF2B5EF4-FFF2-40B4-BE49-F238E27FC236}">
                        <a16:creationId xmlns:a16="http://schemas.microsoft.com/office/drawing/2014/main" id="{B9D86955-45D8-419C-B430-BD480B737746}"/>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7" name="Smiley Face 166">
                    <a:extLst>
                      <a:ext uri="{FF2B5EF4-FFF2-40B4-BE49-F238E27FC236}">
                        <a16:creationId xmlns:a16="http://schemas.microsoft.com/office/drawing/2014/main" id="{36677857-74CC-4E2D-A6D2-637AACF40F0A}"/>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8" name="Smiley Face 167">
                    <a:extLst>
                      <a:ext uri="{FF2B5EF4-FFF2-40B4-BE49-F238E27FC236}">
                        <a16:creationId xmlns:a16="http://schemas.microsoft.com/office/drawing/2014/main" id="{F0D8A73C-965A-4FF7-9333-DB6123E01344}"/>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9" name="Smiley Face 168">
                    <a:extLst>
                      <a:ext uri="{FF2B5EF4-FFF2-40B4-BE49-F238E27FC236}">
                        <a16:creationId xmlns:a16="http://schemas.microsoft.com/office/drawing/2014/main" id="{825B92EC-8015-4A52-9D2D-749B547722D8}"/>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Smiley Face 169">
                    <a:extLst>
                      <a:ext uri="{FF2B5EF4-FFF2-40B4-BE49-F238E27FC236}">
                        <a16:creationId xmlns:a16="http://schemas.microsoft.com/office/drawing/2014/main" id="{18213C6D-A3FB-42E2-A45C-F81479B1055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1" name="Smiley Face 170">
                    <a:extLst>
                      <a:ext uri="{FF2B5EF4-FFF2-40B4-BE49-F238E27FC236}">
                        <a16:creationId xmlns:a16="http://schemas.microsoft.com/office/drawing/2014/main" id="{014CD62B-FDBF-4BF3-84E0-F0665756CEEF}"/>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0" name="Group 139">
                  <a:extLst>
                    <a:ext uri="{FF2B5EF4-FFF2-40B4-BE49-F238E27FC236}">
                      <a16:creationId xmlns:a16="http://schemas.microsoft.com/office/drawing/2014/main" id="{0E8190AC-7557-4709-8502-D1589BD8177E}"/>
                    </a:ext>
                  </a:extLst>
                </p:cNvPr>
                <p:cNvGrpSpPr/>
                <p:nvPr/>
              </p:nvGrpSpPr>
              <p:grpSpPr>
                <a:xfrm>
                  <a:off x="4524464" y="151002"/>
                  <a:ext cx="662730" cy="6539217"/>
                  <a:chOff x="2090257" y="151002"/>
                  <a:chExt cx="662730" cy="6539217"/>
                </a:xfrm>
                <a:grpFill/>
              </p:grpSpPr>
              <p:sp>
                <p:nvSpPr>
                  <p:cNvPr id="152" name="Smiley Face 151">
                    <a:extLst>
                      <a:ext uri="{FF2B5EF4-FFF2-40B4-BE49-F238E27FC236}">
                        <a16:creationId xmlns:a16="http://schemas.microsoft.com/office/drawing/2014/main" id="{026530BC-73DA-4A7E-AA6E-B5A7BE67BEA4}"/>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Smiley Face 152">
                    <a:extLst>
                      <a:ext uri="{FF2B5EF4-FFF2-40B4-BE49-F238E27FC236}">
                        <a16:creationId xmlns:a16="http://schemas.microsoft.com/office/drawing/2014/main" id="{E53A3F0C-805E-4B06-B522-49D3CA9786FA}"/>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4" name="Smiley Face 153">
                    <a:extLst>
                      <a:ext uri="{FF2B5EF4-FFF2-40B4-BE49-F238E27FC236}">
                        <a16:creationId xmlns:a16="http://schemas.microsoft.com/office/drawing/2014/main" id="{B226778D-9609-4056-902C-ADBE88FC9177}"/>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5" name="Smiley Face 154">
                    <a:extLst>
                      <a:ext uri="{FF2B5EF4-FFF2-40B4-BE49-F238E27FC236}">
                        <a16:creationId xmlns:a16="http://schemas.microsoft.com/office/drawing/2014/main" id="{266F3852-2B14-44E9-86FE-29DF090EB11B}"/>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Smiley Face 155">
                    <a:extLst>
                      <a:ext uri="{FF2B5EF4-FFF2-40B4-BE49-F238E27FC236}">
                        <a16:creationId xmlns:a16="http://schemas.microsoft.com/office/drawing/2014/main" id="{3D65628D-DCFB-4155-92E0-0105DA453047}"/>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7" name="Smiley Face 156">
                    <a:extLst>
                      <a:ext uri="{FF2B5EF4-FFF2-40B4-BE49-F238E27FC236}">
                        <a16:creationId xmlns:a16="http://schemas.microsoft.com/office/drawing/2014/main" id="{7FC9695C-8D8C-4D23-AE0D-9C30084EE2CD}"/>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8" name="Smiley Face 157">
                    <a:extLst>
                      <a:ext uri="{FF2B5EF4-FFF2-40B4-BE49-F238E27FC236}">
                        <a16:creationId xmlns:a16="http://schemas.microsoft.com/office/drawing/2014/main" id="{1B2C8E96-5654-4A68-B90F-6728CE1CFFF4}"/>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9" name="Smiley Face 158">
                    <a:extLst>
                      <a:ext uri="{FF2B5EF4-FFF2-40B4-BE49-F238E27FC236}">
                        <a16:creationId xmlns:a16="http://schemas.microsoft.com/office/drawing/2014/main" id="{C4B629AE-BC67-44B4-833E-66CA56DB4E4B}"/>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0" name="Smiley Face 159">
                    <a:extLst>
                      <a:ext uri="{FF2B5EF4-FFF2-40B4-BE49-F238E27FC236}">
                        <a16:creationId xmlns:a16="http://schemas.microsoft.com/office/drawing/2014/main" id="{8C70E750-8917-4ABE-AAF4-D4E2DE498627}"/>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1" name="Smiley Face 160">
                    <a:extLst>
                      <a:ext uri="{FF2B5EF4-FFF2-40B4-BE49-F238E27FC236}">
                        <a16:creationId xmlns:a16="http://schemas.microsoft.com/office/drawing/2014/main" id="{1A947712-435E-475A-9E32-D37798A082DF}"/>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1" name="Group 140">
                  <a:extLst>
                    <a:ext uri="{FF2B5EF4-FFF2-40B4-BE49-F238E27FC236}">
                      <a16:creationId xmlns:a16="http://schemas.microsoft.com/office/drawing/2014/main" id="{297E12C6-5F1B-400B-8CC1-E4BAD47082D6}"/>
                    </a:ext>
                  </a:extLst>
                </p:cNvPr>
                <p:cNvGrpSpPr/>
                <p:nvPr/>
              </p:nvGrpSpPr>
              <p:grpSpPr>
                <a:xfrm>
                  <a:off x="5187194" y="151002"/>
                  <a:ext cx="662730" cy="6539217"/>
                  <a:chOff x="2090257" y="151002"/>
                  <a:chExt cx="662730" cy="6539217"/>
                </a:xfrm>
                <a:grpFill/>
              </p:grpSpPr>
              <p:sp>
                <p:nvSpPr>
                  <p:cNvPr id="142" name="Smiley Face 141">
                    <a:extLst>
                      <a:ext uri="{FF2B5EF4-FFF2-40B4-BE49-F238E27FC236}">
                        <a16:creationId xmlns:a16="http://schemas.microsoft.com/office/drawing/2014/main" id="{7E37ECF4-62FC-4F6E-B77C-136818927F39}"/>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3" name="Smiley Face 142">
                    <a:extLst>
                      <a:ext uri="{FF2B5EF4-FFF2-40B4-BE49-F238E27FC236}">
                        <a16:creationId xmlns:a16="http://schemas.microsoft.com/office/drawing/2014/main" id="{6B962A4A-37C3-4264-B38D-D02DEE49A6E3}"/>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4" name="Smiley Face 143">
                    <a:extLst>
                      <a:ext uri="{FF2B5EF4-FFF2-40B4-BE49-F238E27FC236}">
                        <a16:creationId xmlns:a16="http://schemas.microsoft.com/office/drawing/2014/main" id="{DD28A446-200D-4173-AB13-9935E68B144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5" name="Smiley Face 144">
                    <a:extLst>
                      <a:ext uri="{FF2B5EF4-FFF2-40B4-BE49-F238E27FC236}">
                        <a16:creationId xmlns:a16="http://schemas.microsoft.com/office/drawing/2014/main" id="{102F9CA8-F187-4A1C-B930-4A62C1F07AB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6" name="Smiley Face 145">
                    <a:extLst>
                      <a:ext uri="{FF2B5EF4-FFF2-40B4-BE49-F238E27FC236}">
                        <a16:creationId xmlns:a16="http://schemas.microsoft.com/office/drawing/2014/main" id="{E4EAD225-FE3B-408A-AA79-6F7B4B3D8E9D}"/>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7" name="Smiley Face 146">
                    <a:extLst>
                      <a:ext uri="{FF2B5EF4-FFF2-40B4-BE49-F238E27FC236}">
                        <a16:creationId xmlns:a16="http://schemas.microsoft.com/office/drawing/2014/main" id="{26437EBA-2888-477A-931C-6D8043A88952}"/>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8" name="Smiley Face 147">
                    <a:extLst>
                      <a:ext uri="{FF2B5EF4-FFF2-40B4-BE49-F238E27FC236}">
                        <a16:creationId xmlns:a16="http://schemas.microsoft.com/office/drawing/2014/main" id="{B43F7E0C-FFB5-4818-A42A-4009AD4C1D1F}"/>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9" name="Smiley Face 148">
                    <a:extLst>
                      <a:ext uri="{FF2B5EF4-FFF2-40B4-BE49-F238E27FC236}">
                        <a16:creationId xmlns:a16="http://schemas.microsoft.com/office/drawing/2014/main" id="{4D2A610D-B8E9-4BFB-AE5A-919C684B5B65}"/>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Smiley Face 149">
                    <a:extLst>
                      <a:ext uri="{FF2B5EF4-FFF2-40B4-BE49-F238E27FC236}">
                        <a16:creationId xmlns:a16="http://schemas.microsoft.com/office/drawing/2014/main" id="{CAB40240-1636-4976-A648-6D0DBCA68F6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1" name="Smiley Face 150">
                    <a:extLst>
                      <a:ext uri="{FF2B5EF4-FFF2-40B4-BE49-F238E27FC236}">
                        <a16:creationId xmlns:a16="http://schemas.microsoft.com/office/drawing/2014/main" id="{8183D3A6-4C6B-4F81-AE4D-2249B7364E85}"/>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cxnSp>
          <p:nvCxnSpPr>
            <p:cNvPr id="247" name="Straight Arrow Connector 246">
              <a:extLst>
                <a:ext uri="{FF2B5EF4-FFF2-40B4-BE49-F238E27FC236}">
                  <a16:creationId xmlns:a16="http://schemas.microsoft.com/office/drawing/2014/main" id="{D25F02FC-39BB-4F11-9971-1137122766DB}"/>
                </a:ext>
              </a:extLst>
            </p:cNvPr>
            <p:cNvCxnSpPr>
              <a:cxnSpLocks/>
            </p:cNvCxnSpPr>
            <p:nvPr/>
          </p:nvCxnSpPr>
          <p:spPr>
            <a:xfrm flipH="1" flipV="1">
              <a:off x="4164807" y="1216739"/>
              <a:ext cx="15307" cy="3694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a:extLst>
                <a:ext uri="{FF2B5EF4-FFF2-40B4-BE49-F238E27FC236}">
                  <a16:creationId xmlns:a16="http://schemas.microsoft.com/office/drawing/2014/main" id="{A54E478D-0501-4990-B0B0-DA5CD1B17998}"/>
                </a:ext>
              </a:extLst>
            </p:cNvPr>
            <p:cNvCxnSpPr>
              <a:cxnSpLocks/>
              <a:stCxn id="239" idx="7"/>
            </p:cNvCxnSpPr>
            <p:nvPr/>
          </p:nvCxnSpPr>
          <p:spPr>
            <a:xfrm flipV="1">
              <a:off x="4427409" y="1230444"/>
              <a:ext cx="303073" cy="3154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9" name="Straight Arrow Connector 248">
              <a:extLst>
                <a:ext uri="{FF2B5EF4-FFF2-40B4-BE49-F238E27FC236}">
                  <a16:creationId xmlns:a16="http://schemas.microsoft.com/office/drawing/2014/main" id="{05209FB1-787D-4EFC-9114-BBF7BE548F2D}"/>
                </a:ext>
              </a:extLst>
            </p:cNvPr>
            <p:cNvCxnSpPr>
              <a:cxnSpLocks/>
            </p:cNvCxnSpPr>
            <p:nvPr/>
          </p:nvCxnSpPr>
          <p:spPr>
            <a:xfrm>
              <a:off x="4404049" y="1763486"/>
              <a:ext cx="326433" cy="16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0" name="Straight Arrow Connector 249">
              <a:extLst>
                <a:ext uri="{FF2B5EF4-FFF2-40B4-BE49-F238E27FC236}">
                  <a16:creationId xmlns:a16="http://schemas.microsoft.com/office/drawing/2014/main" id="{C983DD42-9AF9-4045-9789-6FB8667789BB}"/>
                </a:ext>
              </a:extLst>
            </p:cNvPr>
            <p:cNvCxnSpPr>
              <a:cxnSpLocks/>
            </p:cNvCxnSpPr>
            <p:nvPr/>
          </p:nvCxnSpPr>
          <p:spPr>
            <a:xfrm flipH="1">
              <a:off x="3640388" y="1763486"/>
              <a:ext cx="3904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1" name="Straight Arrow Connector 250">
              <a:extLst>
                <a:ext uri="{FF2B5EF4-FFF2-40B4-BE49-F238E27FC236}">
                  <a16:creationId xmlns:a16="http://schemas.microsoft.com/office/drawing/2014/main" id="{53B70332-FD20-46F4-8EA3-7B08F6FD3668}"/>
                </a:ext>
              </a:extLst>
            </p:cNvPr>
            <p:cNvCxnSpPr>
              <a:cxnSpLocks/>
            </p:cNvCxnSpPr>
            <p:nvPr/>
          </p:nvCxnSpPr>
          <p:spPr>
            <a:xfrm flipH="1">
              <a:off x="3655716" y="1884784"/>
              <a:ext cx="431092" cy="423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2" name="Straight Arrow Connector 251">
              <a:extLst>
                <a:ext uri="{FF2B5EF4-FFF2-40B4-BE49-F238E27FC236}">
                  <a16:creationId xmlns:a16="http://schemas.microsoft.com/office/drawing/2014/main" id="{38B11F88-E16A-4F68-99C2-E252F25B32F6}"/>
                </a:ext>
              </a:extLst>
            </p:cNvPr>
            <p:cNvCxnSpPr>
              <a:cxnSpLocks/>
            </p:cNvCxnSpPr>
            <p:nvPr/>
          </p:nvCxnSpPr>
          <p:spPr>
            <a:xfrm>
              <a:off x="4180114" y="1894114"/>
              <a:ext cx="12985" cy="420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3" name="Straight Arrow Connector 252">
              <a:extLst>
                <a:ext uri="{FF2B5EF4-FFF2-40B4-BE49-F238E27FC236}">
                  <a16:creationId xmlns:a16="http://schemas.microsoft.com/office/drawing/2014/main" id="{479323BC-71C9-4B2B-A4A7-9260B43E5C62}"/>
                </a:ext>
              </a:extLst>
            </p:cNvPr>
            <p:cNvCxnSpPr>
              <a:cxnSpLocks/>
              <a:stCxn id="239" idx="1"/>
            </p:cNvCxnSpPr>
            <p:nvPr/>
          </p:nvCxnSpPr>
          <p:spPr>
            <a:xfrm flipH="1" flipV="1">
              <a:off x="3640388" y="1216739"/>
              <a:ext cx="318401" cy="329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4" name="Straight Arrow Connector 253">
              <a:extLst>
                <a:ext uri="{FF2B5EF4-FFF2-40B4-BE49-F238E27FC236}">
                  <a16:creationId xmlns:a16="http://schemas.microsoft.com/office/drawing/2014/main" id="{8EC9CC4F-123B-436B-9F77-9BDE9A2594F2}"/>
                </a:ext>
              </a:extLst>
            </p:cNvPr>
            <p:cNvCxnSpPr>
              <a:cxnSpLocks/>
            </p:cNvCxnSpPr>
            <p:nvPr/>
          </p:nvCxnSpPr>
          <p:spPr>
            <a:xfrm>
              <a:off x="4310743" y="1884784"/>
              <a:ext cx="382173" cy="430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5" name="Rectangle 254">
              <a:extLst>
                <a:ext uri="{FF2B5EF4-FFF2-40B4-BE49-F238E27FC236}">
                  <a16:creationId xmlns:a16="http://schemas.microsoft.com/office/drawing/2014/main" id="{FBF77E18-C77B-4EB1-AE6A-C6D1EF28625D}"/>
                </a:ext>
              </a:extLst>
            </p:cNvPr>
            <p:cNvSpPr/>
            <p:nvPr/>
          </p:nvSpPr>
          <p:spPr>
            <a:xfrm>
              <a:off x="3176636" y="794857"/>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6" name="TextBox 255">
            <a:extLst>
              <a:ext uri="{FF2B5EF4-FFF2-40B4-BE49-F238E27FC236}">
                <a16:creationId xmlns:a16="http://schemas.microsoft.com/office/drawing/2014/main" id="{F3104617-BDD3-4FFF-A645-2933D6360E9A}"/>
              </a:ext>
            </a:extLst>
          </p:cNvPr>
          <p:cNvSpPr txBox="1"/>
          <p:nvPr/>
        </p:nvSpPr>
        <p:spPr>
          <a:xfrm>
            <a:off x="8080310" y="2521055"/>
            <a:ext cx="2192693" cy="646331"/>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95%?</a:t>
            </a:r>
          </a:p>
          <a:p>
            <a:r>
              <a:rPr lang="en-GB" dirty="0">
                <a:solidFill>
                  <a:srgbClr val="213763"/>
                </a:solidFill>
                <a:latin typeface="Verdana" panose="020B0604030504040204" pitchFamily="34" charset="0"/>
                <a:ea typeface="Verdana" panose="020B0604030504040204" pitchFamily="34" charset="0"/>
              </a:rPr>
              <a:t>80%?</a:t>
            </a:r>
          </a:p>
        </p:txBody>
      </p:sp>
      <p:sp>
        <p:nvSpPr>
          <p:cNvPr id="257" name="TextBox 256">
            <a:extLst>
              <a:ext uri="{FF2B5EF4-FFF2-40B4-BE49-F238E27FC236}">
                <a16:creationId xmlns:a16="http://schemas.microsoft.com/office/drawing/2014/main" id="{A79A2F58-F15E-4B76-B162-55978F04827B}"/>
              </a:ext>
            </a:extLst>
          </p:cNvPr>
          <p:cNvSpPr txBox="1"/>
          <p:nvPr/>
        </p:nvSpPr>
        <p:spPr>
          <a:xfrm>
            <a:off x="7128589" y="419939"/>
            <a:ext cx="4795929" cy="923330"/>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How many people need to be </a:t>
            </a:r>
            <a:r>
              <a:rPr lang="en-GB" b="1" dirty="0">
                <a:solidFill>
                  <a:srgbClr val="7030A0"/>
                </a:solidFill>
                <a:latin typeface="Verdana" panose="020B0604030504040204" pitchFamily="34" charset="0"/>
                <a:ea typeface="Verdana" panose="020B0604030504040204" pitchFamily="34" charset="0"/>
              </a:rPr>
              <a:t>vaccinated </a:t>
            </a:r>
            <a:r>
              <a:rPr lang="en-GB" dirty="0">
                <a:solidFill>
                  <a:srgbClr val="213763"/>
                </a:solidFill>
                <a:latin typeface="Verdana" panose="020B0604030504040204" pitchFamily="34" charset="0"/>
                <a:ea typeface="Verdana" panose="020B0604030504040204" pitchFamily="34" charset="0"/>
              </a:rPr>
              <a:t>to stop the </a:t>
            </a:r>
            <a:r>
              <a:rPr lang="en-GB" b="1" dirty="0">
                <a:solidFill>
                  <a:srgbClr val="FF0000"/>
                </a:solidFill>
                <a:latin typeface="Verdana" panose="020B0604030504040204" pitchFamily="34" charset="0"/>
                <a:ea typeface="Verdana" panose="020B0604030504040204" pitchFamily="34" charset="0"/>
              </a:rPr>
              <a:t>pathogen</a:t>
            </a:r>
            <a:r>
              <a:rPr lang="en-GB" b="1" dirty="0">
                <a:solidFill>
                  <a:srgbClr val="213763"/>
                </a:solidFill>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spreading?</a:t>
            </a:r>
          </a:p>
        </p:txBody>
      </p:sp>
      <p:cxnSp>
        <p:nvCxnSpPr>
          <p:cNvPr id="258" name="Straight Arrow Connector 257">
            <a:extLst>
              <a:ext uri="{FF2B5EF4-FFF2-40B4-BE49-F238E27FC236}">
                <a16:creationId xmlns:a16="http://schemas.microsoft.com/office/drawing/2014/main" id="{5C0AD682-DCBB-4539-98D7-C6A58E286478}"/>
              </a:ext>
            </a:extLst>
          </p:cNvPr>
          <p:cNvCxnSpPr>
            <a:cxnSpLocks/>
          </p:cNvCxnSpPr>
          <p:nvPr/>
        </p:nvCxnSpPr>
        <p:spPr>
          <a:xfrm>
            <a:off x="8452727" y="1421247"/>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18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TextBox 255">
            <a:extLst>
              <a:ext uri="{FF2B5EF4-FFF2-40B4-BE49-F238E27FC236}">
                <a16:creationId xmlns:a16="http://schemas.microsoft.com/office/drawing/2014/main" id="{F3104617-BDD3-4FFF-A645-2933D6360E9A}"/>
              </a:ext>
            </a:extLst>
          </p:cNvPr>
          <p:cNvSpPr txBox="1"/>
          <p:nvPr/>
        </p:nvSpPr>
        <p:spPr>
          <a:xfrm>
            <a:off x="8080310" y="2521055"/>
            <a:ext cx="2192693" cy="923330"/>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95%?</a:t>
            </a:r>
          </a:p>
          <a:p>
            <a:r>
              <a:rPr lang="en-GB" dirty="0">
                <a:solidFill>
                  <a:srgbClr val="213763"/>
                </a:solidFill>
                <a:latin typeface="Verdana" panose="020B0604030504040204" pitchFamily="34" charset="0"/>
                <a:ea typeface="Verdana" panose="020B0604030504040204" pitchFamily="34" charset="0"/>
              </a:rPr>
              <a:t>80%?</a:t>
            </a:r>
          </a:p>
          <a:p>
            <a:r>
              <a:rPr lang="en-GB" dirty="0">
                <a:solidFill>
                  <a:srgbClr val="213763"/>
                </a:solidFill>
                <a:latin typeface="Verdana" panose="020B0604030504040204" pitchFamily="34" charset="0"/>
                <a:ea typeface="Verdana" panose="020B0604030504040204" pitchFamily="34" charset="0"/>
              </a:rPr>
              <a:t>50%?</a:t>
            </a:r>
          </a:p>
        </p:txBody>
      </p:sp>
      <p:sp>
        <p:nvSpPr>
          <p:cNvPr id="257" name="TextBox 256">
            <a:extLst>
              <a:ext uri="{FF2B5EF4-FFF2-40B4-BE49-F238E27FC236}">
                <a16:creationId xmlns:a16="http://schemas.microsoft.com/office/drawing/2014/main" id="{A79A2F58-F15E-4B76-B162-55978F04827B}"/>
              </a:ext>
            </a:extLst>
          </p:cNvPr>
          <p:cNvSpPr txBox="1"/>
          <p:nvPr/>
        </p:nvSpPr>
        <p:spPr>
          <a:xfrm>
            <a:off x="7128589" y="419939"/>
            <a:ext cx="4795929" cy="923330"/>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How many people need to be </a:t>
            </a:r>
            <a:r>
              <a:rPr lang="en-GB" b="1" dirty="0">
                <a:solidFill>
                  <a:srgbClr val="7030A0"/>
                </a:solidFill>
                <a:latin typeface="Verdana" panose="020B0604030504040204" pitchFamily="34" charset="0"/>
                <a:ea typeface="Verdana" panose="020B0604030504040204" pitchFamily="34" charset="0"/>
              </a:rPr>
              <a:t>vaccinated </a:t>
            </a:r>
            <a:r>
              <a:rPr lang="en-GB" dirty="0">
                <a:solidFill>
                  <a:srgbClr val="213763"/>
                </a:solidFill>
                <a:latin typeface="Verdana" panose="020B0604030504040204" pitchFamily="34" charset="0"/>
                <a:ea typeface="Verdana" panose="020B0604030504040204" pitchFamily="34" charset="0"/>
              </a:rPr>
              <a:t>to stop the </a:t>
            </a:r>
            <a:r>
              <a:rPr lang="en-GB" b="1" dirty="0">
                <a:solidFill>
                  <a:srgbClr val="FF0000"/>
                </a:solidFill>
                <a:latin typeface="Verdana" panose="020B0604030504040204" pitchFamily="34" charset="0"/>
                <a:ea typeface="Verdana" panose="020B0604030504040204" pitchFamily="34" charset="0"/>
              </a:rPr>
              <a:t>pathogen</a:t>
            </a:r>
            <a:r>
              <a:rPr lang="en-GB" b="1" dirty="0">
                <a:solidFill>
                  <a:srgbClr val="213763"/>
                </a:solidFill>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spreading?</a:t>
            </a:r>
          </a:p>
        </p:txBody>
      </p:sp>
      <p:cxnSp>
        <p:nvCxnSpPr>
          <p:cNvPr id="258" name="Straight Arrow Connector 257">
            <a:extLst>
              <a:ext uri="{FF2B5EF4-FFF2-40B4-BE49-F238E27FC236}">
                <a16:creationId xmlns:a16="http://schemas.microsoft.com/office/drawing/2014/main" id="{5C0AD682-DCBB-4539-98D7-C6A58E286478}"/>
              </a:ext>
            </a:extLst>
          </p:cNvPr>
          <p:cNvCxnSpPr>
            <a:cxnSpLocks/>
          </p:cNvCxnSpPr>
          <p:nvPr/>
        </p:nvCxnSpPr>
        <p:spPr>
          <a:xfrm>
            <a:off x="8452727" y="1421247"/>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60377359-C5F9-401F-AAFC-7DE9E1CFC894}"/>
              </a:ext>
            </a:extLst>
          </p:cNvPr>
          <p:cNvGrpSpPr/>
          <p:nvPr/>
        </p:nvGrpSpPr>
        <p:grpSpPr>
          <a:xfrm>
            <a:off x="155448" y="157295"/>
            <a:ext cx="6672036" cy="6543409"/>
            <a:chOff x="2513906" y="148906"/>
            <a:chExt cx="6672036" cy="6543409"/>
          </a:xfrm>
        </p:grpSpPr>
        <p:grpSp>
          <p:nvGrpSpPr>
            <p:cNvPr id="129" name="Group 128">
              <a:extLst>
                <a:ext uri="{FF2B5EF4-FFF2-40B4-BE49-F238E27FC236}">
                  <a16:creationId xmlns:a16="http://schemas.microsoft.com/office/drawing/2014/main" id="{F248121A-5912-4624-926F-AF1C90335432}"/>
                </a:ext>
              </a:extLst>
            </p:cNvPr>
            <p:cNvGrpSpPr/>
            <p:nvPr/>
          </p:nvGrpSpPr>
          <p:grpSpPr>
            <a:xfrm>
              <a:off x="2513906" y="148906"/>
              <a:ext cx="6672036" cy="6543409"/>
              <a:chOff x="2513906" y="148906"/>
              <a:chExt cx="6672036" cy="6543409"/>
            </a:xfrm>
            <a:solidFill>
              <a:srgbClr val="0070C0"/>
            </a:solidFill>
          </p:grpSpPr>
          <p:grpSp>
            <p:nvGrpSpPr>
              <p:cNvPr id="130" name="Group 129">
                <a:extLst>
                  <a:ext uri="{FF2B5EF4-FFF2-40B4-BE49-F238E27FC236}">
                    <a16:creationId xmlns:a16="http://schemas.microsoft.com/office/drawing/2014/main" id="{519E75C6-9BB6-461E-9F71-1C178787FC3E}"/>
                  </a:ext>
                </a:extLst>
              </p:cNvPr>
              <p:cNvGrpSpPr/>
              <p:nvPr/>
            </p:nvGrpSpPr>
            <p:grpSpPr>
              <a:xfrm>
                <a:off x="2513906" y="151002"/>
                <a:ext cx="3336018" cy="6541313"/>
                <a:chOff x="2513906" y="151002"/>
                <a:chExt cx="3336018" cy="6541313"/>
              </a:xfrm>
              <a:grpFill/>
            </p:grpSpPr>
            <p:grpSp>
              <p:nvGrpSpPr>
                <p:cNvPr id="311" name="Group 310">
                  <a:extLst>
                    <a:ext uri="{FF2B5EF4-FFF2-40B4-BE49-F238E27FC236}">
                      <a16:creationId xmlns:a16="http://schemas.microsoft.com/office/drawing/2014/main" id="{BB423832-56E7-402C-A15F-655B5522EA17}"/>
                    </a:ext>
                  </a:extLst>
                </p:cNvPr>
                <p:cNvGrpSpPr/>
                <p:nvPr/>
              </p:nvGrpSpPr>
              <p:grpSpPr>
                <a:xfrm>
                  <a:off x="3861734" y="151002"/>
                  <a:ext cx="662730" cy="6539217"/>
                  <a:chOff x="2090257" y="151002"/>
                  <a:chExt cx="662730" cy="6539217"/>
                </a:xfrm>
                <a:grpFill/>
              </p:grpSpPr>
              <p:sp>
                <p:nvSpPr>
                  <p:cNvPr id="356" name="Smiley Face 355">
                    <a:extLst>
                      <a:ext uri="{FF2B5EF4-FFF2-40B4-BE49-F238E27FC236}">
                        <a16:creationId xmlns:a16="http://schemas.microsoft.com/office/drawing/2014/main" id="{51DC37D7-F402-46E1-A5CA-77767F45B20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7" name="Smiley Face 356">
                    <a:extLst>
                      <a:ext uri="{FF2B5EF4-FFF2-40B4-BE49-F238E27FC236}">
                        <a16:creationId xmlns:a16="http://schemas.microsoft.com/office/drawing/2014/main" id="{DE9D522A-72A5-49D3-84BA-8CB702701DDB}"/>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8" name="Smiley Face 357">
                    <a:extLst>
                      <a:ext uri="{FF2B5EF4-FFF2-40B4-BE49-F238E27FC236}">
                        <a16:creationId xmlns:a16="http://schemas.microsoft.com/office/drawing/2014/main" id="{69B56CDE-8170-4089-8019-30C3462E6E53}"/>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359" name="Smiley Face 358">
                    <a:extLst>
                      <a:ext uri="{FF2B5EF4-FFF2-40B4-BE49-F238E27FC236}">
                        <a16:creationId xmlns:a16="http://schemas.microsoft.com/office/drawing/2014/main" id="{3D68737C-9FDA-4E82-825D-605F1419CF04}"/>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0" name="Smiley Face 359">
                    <a:extLst>
                      <a:ext uri="{FF2B5EF4-FFF2-40B4-BE49-F238E27FC236}">
                        <a16:creationId xmlns:a16="http://schemas.microsoft.com/office/drawing/2014/main" id="{CC92E01F-C7F1-4544-B421-06D701E9D0E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1" name="Smiley Face 360">
                    <a:extLst>
                      <a:ext uri="{FF2B5EF4-FFF2-40B4-BE49-F238E27FC236}">
                        <a16:creationId xmlns:a16="http://schemas.microsoft.com/office/drawing/2014/main" id="{F587B3B7-556E-41AD-812B-145B084EDE40}"/>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2" name="Smiley Face 361">
                    <a:extLst>
                      <a:ext uri="{FF2B5EF4-FFF2-40B4-BE49-F238E27FC236}">
                        <a16:creationId xmlns:a16="http://schemas.microsoft.com/office/drawing/2014/main" id="{FB864070-0191-4EED-A800-EB8F8A93011A}"/>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3" name="Smiley Face 362">
                    <a:extLst>
                      <a:ext uri="{FF2B5EF4-FFF2-40B4-BE49-F238E27FC236}">
                        <a16:creationId xmlns:a16="http://schemas.microsoft.com/office/drawing/2014/main" id="{523AE80F-4E22-4A07-A2CA-6D0DCBAFFE39}"/>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4" name="Smiley Face 363">
                    <a:extLst>
                      <a:ext uri="{FF2B5EF4-FFF2-40B4-BE49-F238E27FC236}">
                        <a16:creationId xmlns:a16="http://schemas.microsoft.com/office/drawing/2014/main" id="{A8EA1A34-8B30-4731-8D1C-85C3F956DB6B}"/>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5" name="Smiley Face 364">
                    <a:extLst>
                      <a:ext uri="{FF2B5EF4-FFF2-40B4-BE49-F238E27FC236}">
                        <a16:creationId xmlns:a16="http://schemas.microsoft.com/office/drawing/2014/main" id="{00DD1A66-7AF5-439C-97EC-58B3E968B26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2" name="Group 311">
                  <a:extLst>
                    <a:ext uri="{FF2B5EF4-FFF2-40B4-BE49-F238E27FC236}">
                      <a16:creationId xmlns:a16="http://schemas.microsoft.com/office/drawing/2014/main" id="{91FF8D25-BA5A-4FF6-BF53-93A649059F01}"/>
                    </a:ext>
                  </a:extLst>
                </p:cNvPr>
                <p:cNvGrpSpPr/>
                <p:nvPr/>
              </p:nvGrpSpPr>
              <p:grpSpPr>
                <a:xfrm>
                  <a:off x="3187820" y="151002"/>
                  <a:ext cx="662730" cy="6539217"/>
                  <a:chOff x="2090257" y="151002"/>
                  <a:chExt cx="662730" cy="6539217"/>
                </a:xfrm>
                <a:grpFill/>
              </p:grpSpPr>
              <p:sp>
                <p:nvSpPr>
                  <p:cNvPr id="346" name="Smiley Face 345">
                    <a:extLst>
                      <a:ext uri="{FF2B5EF4-FFF2-40B4-BE49-F238E27FC236}">
                        <a16:creationId xmlns:a16="http://schemas.microsoft.com/office/drawing/2014/main" id="{D1DF3007-D1C9-4A71-B496-6A791D22FE24}"/>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7" name="Smiley Face 346">
                    <a:extLst>
                      <a:ext uri="{FF2B5EF4-FFF2-40B4-BE49-F238E27FC236}">
                        <a16:creationId xmlns:a16="http://schemas.microsoft.com/office/drawing/2014/main" id="{6A3A7F7F-4673-405D-B8A0-FCC1365E52D0}"/>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8" name="Smiley Face 347">
                    <a:extLst>
                      <a:ext uri="{FF2B5EF4-FFF2-40B4-BE49-F238E27FC236}">
                        <a16:creationId xmlns:a16="http://schemas.microsoft.com/office/drawing/2014/main" id="{45DBBC4A-3D21-4B5C-A4C2-D451F5C94799}"/>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9" name="Smiley Face 348">
                    <a:extLst>
                      <a:ext uri="{FF2B5EF4-FFF2-40B4-BE49-F238E27FC236}">
                        <a16:creationId xmlns:a16="http://schemas.microsoft.com/office/drawing/2014/main" id="{0C91CFA0-9296-4330-8A21-2E93C832597A}"/>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0" name="Smiley Face 349">
                    <a:extLst>
                      <a:ext uri="{FF2B5EF4-FFF2-40B4-BE49-F238E27FC236}">
                        <a16:creationId xmlns:a16="http://schemas.microsoft.com/office/drawing/2014/main" id="{B118CF16-E5E2-47BC-BA7B-C8E844D47970}"/>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1" name="Smiley Face 350">
                    <a:extLst>
                      <a:ext uri="{FF2B5EF4-FFF2-40B4-BE49-F238E27FC236}">
                        <a16:creationId xmlns:a16="http://schemas.microsoft.com/office/drawing/2014/main" id="{4296031B-251F-4266-95F3-4E56D03D370A}"/>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2" name="Smiley Face 351">
                    <a:extLst>
                      <a:ext uri="{FF2B5EF4-FFF2-40B4-BE49-F238E27FC236}">
                        <a16:creationId xmlns:a16="http://schemas.microsoft.com/office/drawing/2014/main" id="{7D0D0042-6E8C-4D0A-ACCC-BFEA784737F4}"/>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3" name="Smiley Face 352">
                    <a:extLst>
                      <a:ext uri="{FF2B5EF4-FFF2-40B4-BE49-F238E27FC236}">
                        <a16:creationId xmlns:a16="http://schemas.microsoft.com/office/drawing/2014/main" id="{891668FD-5710-4D6A-A79E-F0CA19F3D7B9}"/>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4" name="Smiley Face 353">
                    <a:extLst>
                      <a:ext uri="{FF2B5EF4-FFF2-40B4-BE49-F238E27FC236}">
                        <a16:creationId xmlns:a16="http://schemas.microsoft.com/office/drawing/2014/main" id="{7039331C-71E7-4A43-94C7-74ABE42E7B5E}"/>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5" name="Smiley Face 354">
                    <a:extLst>
                      <a:ext uri="{FF2B5EF4-FFF2-40B4-BE49-F238E27FC236}">
                        <a16:creationId xmlns:a16="http://schemas.microsoft.com/office/drawing/2014/main" id="{D480210D-0BA8-4747-88AA-179FA3F9EDBB}"/>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3" name="Group 312">
                  <a:extLst>
                    <a:ext uri="{FF2B5EF4-FFF2-40B4-BE49-F238E27FC236}">
                      <a16:creationId xmlns:a16="http://schemas.microsoft.com/office/drawing/2014/main" id="{9D521217-57EE-46B2-A41C-E6738D5E94D7}"/>
                    </a:ext>
                  </a:extLst>
                </p:cNvPr>
                <p:cNvGrpSpPr/>
                <p:nvPr/>
              </p:nvGrpSpPr>
              <p:grpSpPr>
                <a:xfrm>
                  <a:off x="2513906" y="153098"/>
                  <a:ext cx="662730" cy="6539217"/>
                  <a:chOff x="2090257" y="151002"/>
                  <a:chExt cx="662730" cy="6539217"/>
                </a:xfrm>
                <a:grpFill/>
              </p:grpSpPr>
              <p:sp>
                <p:nvSpPr>
                  <p:cNvPr id="336" name="Smiley Face 335">
                    <a:extLst>
                      <a:ext uri="{FF2B5EF4-FFF2-40B4-BE49-F238E27FC236}">
                        <a16:creationId xmlns:a16="http://schemas.microsoft.com/office/drawing/2014/main" id="{BA5359B0-A99E-4F4F-AD74-1070274A24D1}"/>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7" name="Smiley Face 336">
                    <a:extLst>
                      <a:ext uri="{FF2B5EF4-FFF2-40B4-BE49-F238E27FC236}">
                        <a16:creationId xmlns:a16="http://schemas.microsoft.com/office/drawing/2014/main" id="{CA8E5F0F-3027-4BE3-ADB6-35C197877F29}"/>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8" name="Smiley Face 337">
                    <a:extLst>
                      <a:ext uri="{FF2B5EF4-FFF2-40B4-BE49-F238E27FC236}">
                        <a16:creationId xmlns:a16="http://schemas.microsoft.com/office/drawing/2014/main" id="{EEB5991E-FB24-4C68-80FE-6ABC8FD3855A}"/>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9" name="Smiley Face 338">
                    <a:extLst>
                      <a:ext uri="{FF2B5EF4-FFF2-40B4-BE49-F238E27FC236}">
                        <a16:creationId xmlns:a16="http://schemas.microsoft.com/office/drawing/2014/main" id="{ED819E8A-3037-4BC5-BF27-B3F0FC8324A7}"/>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0" name="Smiley Face 339">
                    <a:extLst>
                      <a:ext uri="{FF2B5EF4-FFF2-40B4-BE49-F238E27FC236}">
                        <a16:creationId xmlns:a16="http://schemas.microsoft.com/office/drawing/2014/main" id="{3E26533C-E9FB-431F-AFBF-9378925D8E3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1" name="Smiley Face 340">
                    <a:extLst>
                      <a:ext uri="{FF2B5EF4-FFF2-40B4-BE49-F238E27FC236}">
                        <a16:creationId xmlns:a16="http://schemas.microsoft.com/office/drawing/2014/main" id="{03139C3F-132A-400D-ADF3-DEBB3E390696}"/>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2" name="Smiley Face 341">
                    <a:extLst>
                      <a:ext uri="{FF2B5EF4-FFF2-40B4-BE49-F238E27FC236}">
                        <a16:creationId xmlns:a16="http://schemas.microsoft.com/office/drawing/2014/main" id="{EE7C4919-FF31-4655-9E86-37EF37BA1747}"/>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3" name="Smiley Face 342">
                    <a:extLst>
                      <a:ext uri="{FF2B5EF4-FFF2-40B4-BE49-F238E27FC236}">
                        <a16:creationId xmlns:a16="http://schemas.microsoft.com/office/drawing/2014/main" id="{46EE44A9-9320-40AF-9791-0C482029D4DC}"/>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4" name="Smiley Face 343">
                    <a:extLst>
                      <a:ext uri="{FF2B5EF4-FFF2-40B4-BE49-F238E27FC236}">
                        <a16:creationId xmlns:a16="http://schemas.microsoft.com/office/drawing/2014/main" id="{4FC8045E-1F26-4B08-9504-AB25164DED3F}"/>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5" name="Smiley Face 344">
                    <a:extLst>
                      <a:ext uri="{FF2B5EF4-FFF2-40B4-BE49-F238E27FC236}">
                        <a16:creationId xmlns:a16="http://schemas.microsoft.com/office/drawing/2014/main" id="{BFEC17DF-EAE3-4BCF-B960-E944E60DA730}"/>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4" name="Group 313">
                  <a:extLst>
                    <a:ext uri="{FF2B5EF4-FFF2-40B4-BE49-F238E27FC236}">
                      <a16:creationId xmlns:a16="http://schemas.microsoft.com/office/drawing/2014/main" id="{129BC628-5476-4B4C-800E-F6B2CBD8C7EB}"/>
                    </a:ext>
                  </a:extLst>
                </p:cNvPr>
                <p:cNvGrpSpPr/>
                <p:nvPr/>
              </p:nvGrpSpPr>
              <p:grpSpPr>
                <a:xfrm>
                  <a:off x="4524464" y="151002"/>
                  <a:ext cx="662730" cy="6539217"/>
                  <a:chOff x="2090257" y="151002"/>
                  <a:chExt cx="662730" cy="6539217"/>
                </a:xfrm>
                <a:grpFill/>
              </p:grpSpPr>
              <p:sp>
                <p:nvSpPr>
                  <p:cNvPr id="326" name="Smiley Face 325">
                    <a:extLst>
                      <a:ext uri="{FF2B5EF4-FFF2-40B4-BE49-F238E27FC236}">
                        <a16:creationId xmlns:a16="http://schemas.microsoft.com/office/drawing/2014/main" id="{26887AF0-B6BF-4A81-BBF5-F491687D56C4}"/>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7" name="Smiley Face 326">
                    <a:extLst>
                      <a:ext uri="{FF2B5EF4-FFF2-40B4-BE49-F238E27FC236}">
                        <a16:creationId xmlns:a16="http://schemas.microsoft.com/office/drawing/2014/main" id="{2AFFBDC1-B9D2-4BBC-B0E7-119570A7A7BB}"/>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8" name="Smiley Face 327">
                    <a:extLst>
                      <a:ext uri="{FF2B5EF4-FFF2-40B4-BE49-F238E27FC236}">
                        <a16:creationId xmlns:a16="http://schemas.microsoft.com/office/drawing/2014/main" id="{356B86FE-F51A-4237-8A26-6D0B86B97059}"/>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9" name="Smiley Face 328">
                    <a:extLst>
                      <a:ext uri="{FF2B5EF4-FFF2-40B4-BE49-F238E27FC236}">
                        <a16:creationId xmlns:a16="http://schemas.microsoft.com/office/drawing/2014/main" id="{844A96E6-7985-4F89-86D3-F908AE689994}"/>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0" name="Smiley Face 329">
                    <a:extLst>
                      <a:ext uri="{FF2B5EF4-FFF2-40B4-BE49-F238E27FC236}">
                        <a16:creationId xmlns:a16="http://schemas.microsoft.com/office/drawing/2014/main" id="{B0B2F256-594A-446E-916B-E7AE4C08E95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1" name="Smiley Face 330">
                    <a:extLst>
                      <a:ext uri="{FF2B5EF4-FFF2-40B4-BE49-F238E27FC236}">
                        <a16:creationId xmlns:a16="http://schemas.microsoft.com/office/drawing/2014/main" id="{466CE263-8F87-4875-ADDB-45F3E1960858}"/>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2" name="Smiley Face 331">
                    <a:extLst>
                      <a:ext uri="{FF2B5EF4-FFF2-40B4-BE49-F238E27FC236}">
                        <a16:creationId xmlns:a16="http://schemas.microsoft.com/office/drawing/2014/main" id="{F2D39D35-73FD-4596-974B-CF24B7B9B1AB}"/>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3" name="Smiley Face 332">
                    <a:extLst>
                      <a:ext uri="{FF2B5EF4-FFF2-40B4-BE49-F238E27FC236}">
                        <a16:creationId xmlns:a16="http://schemas.microsoft.com/office/drawing/2014/main" id="{FA028531-AC69-48E8-9F5C-C72D70FBB05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4" name="Smiley Face 333">
                    <a:extLst>
                      <a:ext uri="{FF2B5EF4-FFF2-40B4-BE49-F238E27FC236}">
                        <a16:creationId xmlns:a16="http://schemas.microsoft.com/office/drawing/2014/main" id="{6F915151-EF1A-4B31-9F5D-51147D6E6FAC}"/>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5" name="Smiley Face 334">
                    <a:extLst>
                      <a:ext uri="{FF2B5EF4-FFF2-40B4-BE49-F238E27FC236}">
                        <a16:creationId xmlns:a16="http://schemas.microsoft.com/office/drawing/2014/main" id="{09363D54-0E8C-4F26-A970-D6088FE8D81D}"/>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5" name="Group 314">
                  <a:extLst>
                    <a:ext uri="{FF2B5EF4-FFF2-40B4-BE49-F238E27FC236}">
                      <a16:creationId xmlns:a16="http://schemas.microsoft.com/office/drawing/2014/main" id="{184B75C6-5723-41C1-A30E-4506CEB6BA61}"/>
                    </a:ext>
                  </a:extLst>
                </p:cNvPr>
                <p:cNvGrpSpPr/>
                <p:nvPr/>
              </p:nvGrpSpPr>
              <p:grpSpPr>
                <a:xfrm>
                  <a:off x="5187194" y="151002"/>
                  <a:ext cx="662730" cy="6539217"/>
                  <a:chOff x="2090257" y="151002"/>
                  <a:chExt cx="662730" cy="6539217"/>
                </a:xfrm>
                <a:grpFill/>
              </p:grpSpPr>
              <p:sp>
                <p:nvSpPr>
                  <p:cNvPr id="316" name="Smiley Face 315">
                    <a:extLst>
                      <a:ext uri="{FF2B5EF4-FFF2-40B4-BE49-F238E27FC236}">
                        <a16:creationId xmlns:a16="http://schemas.microsoft.com/office/drawing/2014/main" id="{6BEEEAA6-9C28-4BBB-8258-1B1550632516}"/>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7" name="Smiley Face 316">
                    <a:extLst>
                      <a:ext uri="{FF2B5EF4-FFF2-40B4-BE49-F238E27FC236}">
                        <a16:creationId xmlns:a16="http://schemas.microsoft.com/office/drawing/2014/main" id="{8088586B-8C68-48B4-BB6E-87593E7F53F7}"/>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8" name="Smiley Face 317">
                    <a:extLst>
                      <a:ext uri="{FF2B5EF4-FFF2-40B4-BE49-F238E27FC236}">
                        <a16:creationId xmlns:a16="http://schemas.microsoft.com/office/drawing/2014/main" id="{A22287AD-DDFF-409E-BE94-678C17962961}"/>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9" name="Smiley Face 318">
                    <a:extLst>
                      <a:ext uri="{FF2B5EF4-FFF2-40B4-BE49-F238E27FC236}">
                        <a16:creationId xmlns:a16="http://schemas.microsoft.com/office/drawing/2014/main" id="{FE42E1CC-721B-4182-8404-4D868C18B4E3}"/>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0" name="Smiley Face 319">
                    <a:extLst>
                      <a:ext uri="{FF2B5EF4-FFF2-40B4-BE49-F238E27FC236}">
                        <a16:creationId xmlns:a16="http://schemas.microsoft.com/office/drawing/2014/main" id="{95824BFA-B5A6-4BEB-89CA-08C562CFBB6A}"/>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1" name="Smiley Face 320">
                    <a:extLst>
                      <a:ext uri="{FF2B5EF4-FFF2-40B4-BE49-F238E27FC236}">
                        <a16:creationId xmlns:a16="http://schemas.microsoft.com/office/drawing/2014/main" id="{47DB0EB6-7E71-497B-A8C4-8AC5D79B3BF2}"/>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2" name="Smiley Face 321">
                    <a:extLst>
                      <a:ext uri="{FF2B5EF4-FFF2-40B4-BE49-F238E27FC236}">
                        <a16:creationId xmlns:a16="http://schemas.microsoft.com/office/drawing/2014/main" id="{437F2946-A32B-45E9-8A3E-5F3FF0D701AA}"/>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3" name="Smiley Face 322">
                    <a:extLst>
                      <a:ext uri="{FF2B5EF4-FFF2-40B4-BE49-F238E27FC236}">
                        <a16:creationId xmlns:a16="http://schemas.microsoft.com/office/drawing/2014/main" id="{781B6726-F33A-4E5A-8FA5-334B543D18D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4" name="Smiley Face 323">
                    <a:extLst>
                      <a:ext uri="{FF2B5EF4-FFF2-40B4-BE49-F238E27FC236}">
                        <a16:creationId xmlns:a16="http://schemas.microsoft.com/office/drawing/2014/main" id="{A2318326-3E77-487C-B08D-9CB8D3C2C54B}"/>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5" name="Smiley Face 324">
                    <a:extLst>
                      <a:ext uri="{FF2B5EF4-FFF2-40B4-BE49-F238E27FC236}">
                        <a16:creationId xmlns:a16="http://schemas.microsoft.com/office/drawing/2014/main" id="{EFB00503-FAA0-4FB3-8ADD-CD772D177D6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31" name="Group 130">
                <a:extLst>
                  <a:ext uri="{FF2B5EF4-FFF2-40B4-BE49-F238E27FC236}">
                    <a16:creationId xmlns:a16="http://schemas.microsoft.com/office/drawing/2014/main" id="{16A21F2E-1FCC-4B3D-A739-61B625D83345}"/>
                  </a:ext>
                </a:extLst>
              </p:cNvPr>
              <p:cNvGrpSpPr/>
              <p:nvPr/>
            </p:nvGrpSpPr>
            <p:grpSpPr>
              <a:xfrm>
                <a:off x="5849924" y="148906"/>
                <a:ext cx="3336018" cy="6541313"/>
                <a:chOff x="2513906" y="151002"/>
                <a:chExt cx="3336018" cy="6541313"/>
              </a:xfrm>
              <a:grpFill/>
            </p:grpSpPr>
            <p:grpSp>
              <p:nvGrpSpPr>
                <p:cNvPr id="132" name="Group 131">
                  <a:extLst>
                    <a:ext uri="{FF2B5EF4-FFF2-40B4-BE49-F238E27FC236}">
                      <a16:creationId xmlns:a16="http://schemas.microsoft.com/office/drawing/2014/main" id="{C6565051-309C-40DE-8EEA-F5AD6EA14E83}"/>
                    </a:ext>
                  </a:extLst>
                </p:cNvPr>
                <p:cNvGrpSpPr/>
                <p:nvPr/>
              </p:nvGrpSpPr>
              <p:grpSpPr>
                <a:xfrm>
                  <a:off x="3861734" y="151002"/>
                  <a:ext cx="662730" cy="6539217"/>
                  <a:chOff x="2090257" y="151002"/>
                  <a:chExt cx="662730" cy="6539217"/>
                </a:xfrm>
                <a:grpFill/>
              </p:grpSpPr>
              <p:sp>
                <p:nvSpPr>
                  <p:cNvPr id="301" name="Smiley Face 300">
                    <a:extLst>
                      <a:ext uri="{FF2B5EF4-FFF2-40B4-BE49-F238E27FC236}">
                        <a16:creationId xmlns:a16="http://schemas.microsoft.com/office/drawing/2014/main" id="{54EB7609-AD80-46B6-B35D-51BD73BBEB1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2" name="Smiley Face 301">
                    <a:extLst>
                      <a:ext uri="{FF2B5EF4-FFF2-40B4-BE49-F238E27FC236}">
                        <a16:creationId xmlns:a16="http://schemas.microsoft.com/office/drawing/2014/main" id="{36D1F788-EF41-4621-9935-793032150051}"/>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3" name="Smiley Face 302">
                    <a:extLst>
                      <a:ext uri="{FF2B5EF4-FFF2-40B4-BE49-F238E27FC236}">
                        <a16:creationId xmlns:a16="http://schemas.microsoft.com/office/drawing/2014/main" id="{183F65F0-73A6-4239-BB70-E460F4D4744A}"/>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4" name="Smiley Face 303">
                    <a:extLst>
                      <a:ext uri="{FF2B5EF4-FFF2-40B4-BE49-F238E27FC236}">
                        <a16:creationId xmlns:a16="http://schemas.microsoft.com/office/drawing/2014/main" id="{6FBED2BF-2545-4E04-BC6D-881F9A4BE50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5" name="Smiley Face 304">
                    <a:extLst>
                      <a:ext uri="{FF2B5EF4-FFF2-40B4-BE49-F238E27FC236}">
                        <a16:creationId xmlns:a16="http://schemas.microsoft.com/office/drawing/2014/main" id="{FBE82467-AFDE-4756-9CD1-B5EF3C0C4E53}"/>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6" name="Smiley Face 305">
                    <a:extLst>
                      <a:ext uri="{FF2B5EF4-FFF2-40B4-BE49-F238E27FC236}">
                        <a16:creationId xmlns:a16="http://schemas.microsoft.com/office/drawing/2014/main" id="{2705868F-6077-41D0-A997-9F69712ED063}"/>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 name="Smiley Face 306">
                    <a:extLst>
                      <a:ext uri="{FF2B5EF4-FFF2-40B4-BE49-F238E27FC236}">
                        <a16:creationId xmlns:a16="http://schemas.microsoft.com/office/drawing/2014/main" id="{66776C3D-E912-479E-BEB7-83470E266BAB}"/>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8" name="Smiley Face 307">
                    <a:extLst>
                      <a:ext uri="{FF2B5EF4-FFF2-40B4-BE49-F238E27FC236}">
                        <a16:creationId xmlns:a16="http://schemas.microsoft.com/office/drawing/2014/main" id="{126E85E0-F15B-4D1A-B94F-1D2461D291E0}"/>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9" name="Smiley Face 308">
                    <a:extLst>
                      <a:ext uri="{FF2B5EF4-FFF2-40B4-BE49-F238E27FC236}">
                        <a16:creationId xmlns:a16="http://schemas.microsoft.com/office/drawing/2014/main" id="{9113DDF9-9ECB-4CEF-A837-12FA09CC2800}"/>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0" name="Smiley Face 309">
                    <a:extLst>
                      <a:ext uri="{FF2B5EF4-FFF2-40B4-BE49-F238E27FC236}">
                        <a16:creationId xmlns:a16="http://schemas.microsoft.com/office/drawing/2014/main" id="{EBE7E6B0-1C23-4BA4-96F7-728AD4059820}"/>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4" name="Group 133">
                  <a:extLst>
                    <a:ext uri="{FF2B5EF4-FFF2-40B4-BE49-F238E27FC236}">
                      <a16:creationId xmlns:a16="http://schemas.microsoft.com/office/drawing/2014/main" id="{43A5CECC-D4D7-487D-817B-6B6BC4270FE0}"/>
                    </a:ext>
                  </a:extLst>
                </p:cNvPr>
                <p:cNvGrpSpPr/>
                <p:nvPr/>
              </p:nvGrpSpPr>
              <p:grpSpPr>
                <a:xfrm>
                  <a:off x="3187820" y="151002"/>
                  <a:ext cx="662730" cy="6539217"/>
                  <a:chOff x="2090257" y="151002"/>
                  <a:chExt cx="662730" cy="6539217"/>
                </a:xfrm>
                <a:grpFill/>
              </p:grpSpPr>
              <p:sp>
                <p:nvSpPr>
                  <p:cNvPr id="291" name="Smiley Face 290">
                    <a:extLst>
                      <a:ext uri="{FF2B5EF4-FFF2-40B4-BE49-F238E27FC236}">
                        <a16:creationId xmlns:a16="http://schemas.microsoft.com/office/drawing/2014/main" id="{E86A63FB-3A3B-41CE-A604-612406EBD5EC}"/>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Smiley Face 291">
                    <a:extLst>
                      <a:ext uri="{FF2B5EF4-FFF2-40B4-BE49-F238E27FC236}">
                        <a16:creationId xmlns:a16="http://schemas.microsoft.com/office/drawing/2014/main" id="{3B0B5AFD-8B73-43B6-9AF0-B6BFAF22CD4B}"/>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Smiley Face 292">
                    <a:extLst>
                      <a:ext uri="{FF2B5EF4-FFF2-40B4-BE49-F238E27FC236}">
                        <a16:creationId xmlns:a16="http://schemas.microsoft.com/office/drawing/2014/main" id="{4D6F6BEC-86B0-43B3-A2F3-F8CC452B59A7}"/>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4" name="Smiley Face 293">
                    <a:extLst>
                      <a:ext uri="{FF2B5EF4-FFF2-40B4-BE49-F238E27FC236}">
                        <a16:creationId xmlns:a16="http://schemas.microsoft.com/office/drawing/2014/main" id="{70C874CE-8113-4B4A-B2EC-809982834AD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5" name="Smiley Face 294">
                    <a:extLst>
                      <a:ext uri="{FF2B5EF4-FFF2-40B4-BE49-F238E27FC236}">
                        <a16:creationId xmlns:a16="http://schemas.microsoft.com/office/drawing/2014/main" id="{AD685FF5-59D8-460D-977A-7786506B7DDF}"/>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6" name="Smiley Face 295">
                    <a:extLst>
                      <a:ext uri="{FF2B5EF4-FFF2-40B4-BE49-F238E27FC236}">
                        <a16:creationId xmlns:a16="http://schemas.microsoft.com/office/drawing/2014/main" id="{9D9C90C8-91BB-45F5-BC0F-2FD600F4E8E2}"/>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7" name="Smiley Face 296">
                    <a:extLst>
                      <a:ext uri="{FF2B5EF4-FFF2-40B4-BE49-F238E27FC236}">
                        <a16:creationId xmlns:a16="http://schemas.microsoft.com/office/drawing/2014/main" id="{88BC6BB2-6A9C-43B5-8311-56E680982B2F}"/>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Smiley Face 297">
                    <a:extLst>
                      <a:ext uri="{FF2B5EF4-FFF2-40B4-BE49-F238E27FC236}">
                        <a16:creationId xmlns:a16="http://schemas.microsoft.com/office/drawing/2014/main" id="{80FB10D1-562D-4837-9819-C94B9E60775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9" name="Smiley Face 298">
                    <a:extLst>
                      <a:ext uri="{FF2B5EF4-FFF2-40B4-BE49-F238E27FC236}">
                        <a16:creationId xmlns:a16="http://schemas.microsoft.com/office/drawing/2014/main" id="{53AFE834-0B7A-4901-875D-514F0E621C07}"/>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0" name="Smiley Face 299">
                    <a:extLst>
                      <a:ext uri="{FF2B5EF4-FFF2-40B4-BE49-F238E27FC236}">
                        <a16:creationId xmlns:a16="http://schemas.microsoft.com/office/drawing/2014/main" id="{FD278E72-B01C-4DA9-B5B6-00FFDD3A907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5" name="Group 134">
                  <a:extLst>
                    <a:ext uri="{FF2B5EF4-FFF2-40B4-BE49-F238E27FC236}">
                      <a16:creationId xmlns:a16="http://schemas.microsoft.com/office/drawing/2014/main" id="{DFCBD29C-55F5-4B52-BCCF-CD29A5A914C5}"/>
                    </a:ext>
                  </a:extLst>
                </p:cNvPr>
                <p:cNvGrpSpPr/>
                <p:nvPr/>
              </p:nvGrpSpPr>
              <p:grpSpPr>
                <a:xfrm>
                  <a:off x="2513906" y="153098"/>
                  <a:ext cx="662730" cy="6539217"/>
                  <a:chOff x="2090257" y="151002"/>
                  <a:chExt cx="662730" cy="6539217"/>
                </a:xfrm>
                <a:grpFill/>
              </p:grpSpPr>
              <p:sp>
                <p:nvSpPr>
                  <p:cNvPr id="281" name="Smiley Face 280">
                    <a:extLst>
                      <a:ext uri="{FF2B5EF4-FFF2-40B4-BE49-F238E27FC236}">
                        <a16:creationId xmlns:a16="http://schemas.microsoft.com/office/drawing/2014/main" id="{6791932A-3D9A-4F14-8686-A1DB328403CB}"/>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2" name="Smiley Face 281">
                    <a:extLst>
                      <a:ext uri="{FF2B5EF4-FFF2-40B4-BE49-F238E27FC236}">
                        <a16:creationId xmlns:a16="http://schemas.microsoft.com/office/drawing/2014/main" id="{C5142699-6B8E-4076-AC35-0EC53938F6CC}"/>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3" name="Smiley Face 282">
                    <a:extLst>
                      <a:ext uri="{FF2B5EF4-FFF2-40B4-BE49-F238E27FC236}">
                        <a16:creationId xmlns:a16="http://schemas.microsoft.com/office/drawing/2014/main" id="{ED7BF98D-84A6-4EDF-8367-DE3A7736403B}"/>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4" name="Smiley Face 283">
                    <a:extLst>
                      <a:ext uri="{FF2B5EF4-FFF2-40B4-BE49-F238E27FC236}">
                        <a16:creationId xmlns:a16="http://schemas.microsoft.com/office/drawing/2014/main" id="{F0A8F09B-7AB9-4939-8090-847B2DC8A4BB}"/>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5" name="Smiley Face 284">
                    <a:extLst>
                      <a:ext uri="{FF2B5EF4-FFF2-40B4-BE49-F238E27FC236}">
                        <a16:creationId xmlns:a16="http://schemas.microsoft.com/office/drawing/2014/main" id="{A576F14C-2CB6-4377-B694-18A6ACECC5A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6" name="Smiley Face 285">
                    <a:extLst>
                      <a:ext uri="{FF2B5EF4-FFF2-40B4-BE49-F238E27FC236}">
                        <a16:creationId xmlns:a16="http://schemas.microsoft.com/office/drawing/2014/main" id="{37D2AD9F-CB40-42FB-B739-542FF738C7FC}"/>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Smiley Face 286">
                    <a:extLst>
                      <a:ext uri="{FF2B5EF4-FFF2-40B4-BE49-F238E27FC236}">
                        <a16:creationId xmlns:a16="http://schemas.microsoft.com/office/drawing/2014/main" id="{7C3D3B29-3A68-4AAF-895E-20EB2BC821EF}"/>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Smiley Face 287">
                    <a:extLst>
                      <a:ext uri="{FF2B5EF4-FFF2-40B4-BE49-F238E27FC236}">
                        <a16:creationId xmlns:a16="http://schemas.microsoft.com/office/drawing/2014/main" id="{A60EE170-DB61-4864-899A-47D8006E0698}"/>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Smiley Face 288">
                    <a:extLst>
                      <a:ext uri="{FF2B5EF4-FFF2-40B4-BE49-F238E27FC236}">
                        <a16:creationId xmlns:a16="http://schemas.microsoft.com/office/drawing/2014/main" id="{0BB08119-6281-4D5D-B9B3-EAE39F619198}"/>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Smiley Face 289">
                    <a:extLst>
                      <a:ext uri="{FF2B5EF4-FFF2-40B4-BE49-F238E27FC236}">
                        <a16:creationId xmlns:a16="http://schemas.microsoft.com/office/drawing/2014/main" id="{E9103B9C-972E-47DA-AE9D-1A14525018B7}"/>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9" name="Group 258">
                  <a:extLst>
                    <a:ext uri="{FF2B5EF4-FFF2-40B4-BE49-F238E27FC236}">
                      <a16:creationId xmlns:a16="http://schemas.microsoft.com/office/drawing/2014/main" id="{0461631A-4471-4BFC-9D37-07E5B6348028}"/>
                    </a:ext>
                  </a:extLst>
                </p:cNvPr>
                <p:cNvGrpSpPr/>
                <p:nvPr/>
              </p:nvGrpSpPr>
              <p:grpSpPr>
                <a:xfrm>
                  <a:off x="4524464" y="151002"/>
                  <a:ext cx="662730" cy="6539217"/>
                  <a:chOff x="2090257" y="151002"/>
                  <a:chExt cx="662730" cy="6539217"/>
                </a:xfrm>
                <a:grpFill/>
              </p:grpSpPr>
              <p:sp>
                <p:nvSpPr>
                  <p:cNvPr id="271" name="Smiley Face 270">
                    <a:extLst>
                      <a:ext uri="{FF2B5EF4-FFF2-40B4-BE49-F238E27FC236}">
                        <a16:creationId xmlns:a16="http://schemas.microsoft.com/office/drawing/2014/main" id="{BFB82F96-CB8C-4AE8-AEF4-1C1AC7CF3A08}"/>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Smiley Face 271">
                    <a:extLst>
                      <a:ext uri="{FF2B5EF4-FFF2-40B4-BE49-F238E27FC236}">
                        <a16:creationId xmlns:a16="http://schemas.microsoft.com/office/drawing/2014/main" id="{1416C3B1-DD51-49D4-AD8E-AD21BB4D197B}"/>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3" name="Smiley Face 272">
                    <a:extLst>
                      <a:ext uri="{FF2B5EF4-FFF2-40B4-BE49-F238E27FC236}">
                        <a16:creationId xmlns:a16="http://schemas.microsoft.com/office/drawing/2014/main" id="{404FEF29-9C66-4305-8DE3-225B81B1B3DA}"/>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4" name="Smiley Face 273">
                    <a:extLst>
                      <a:ext uri="{FF2B5EF4-FFF2-40B4-BE49-F238E27FC236}">
                        <a16:creationId xmlns:a16="http://schemas.microsoft.com/office/drawing/2014/main" id="{9FF428DE-081F-432F-926F-FBCDA046AE64}"/>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5" name="Smiley Face 274">
                    <a:extLst>
                      <a:ext uri="{FF2B5EF4-FFF2-40B4-BE49-F238E27FC236}">
                        <a16:creationId xmlns:a16="http://schemas.microsoft.com/office/drawing/2014/main" id="{606063A0-212F-454C-823D-455D059988BD}"/>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6" name="Smiley Face 275">
                    <a:extLst>
                      <a:ext uri="{FF2B5EF4-FFF2-40B4-BE49-F238E27FC236}">
                        <a16:creationId xmlns:a16="http://schemas.microsoft.com/office/drawing/2014/main" id="{22AA66DB-BD3E-4328-8890-EBA91C3BCB7B}"/>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Smiley Face 276">
                    <a:extLst>
                      <a:ext uri="{FF2B5EF4-FFF2-40B4-BE49-F238E27FC236}">
                        <a16:creationId xmlns:a16="http://schemas.microsoft.com/office/drawing/2014/main" id="{61788B5A-BFC4-44A0-850C-29CC71BC6CAD}"/>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Smiley Face 277">
                    <a:extLst>
                      <a:ext uri="{FF2B5EF4-FFF2-40B4-BE49-F238E27FC236}">
                        <a16:creationId xmlns:a16="http://schemas.microsoft.com/office/drawing/2014/main" id="{70C430CC-B376-4896-A0C8-C5A5622F682F}"/>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Smiley Face 278">
                    <a:extLst>
                      <a:ext uri="{FF2B5EF4-FFF2-40B4-BE49-F238E27FC236}">
                        <a16:creationId xmlns:a16="http://schemas.microsoft.com/office/drawing/2014/main" id="{305A31E7-2E61-4C1D-9A45-E5C3564F0CA7}"/>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Smiley Face 279">
                    <a:extLst>
                      <a:ext uri="{FF2B5EF4-FFF2-40B4-BE49-F238E27FC236}">
                        <a16:creationId xmlns:a16="http://schemas.microsoft.com/office/drawing/2014/main" id="{3ECDF222-7030-48E7-9302-8BD6B03DEF6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0" name="Group 259">
                  <a:extLst>
                    <a:ext uri="{FF2B5EF4-FFF2-40B4-BE49-F238E27FC236}">
                      <a16:creationId xmlns:a16="http://schemas.microsoft.com/office/drawing/2014/main" id="{553AE77C-2E5D-4006-8F72-015FAA89E367}"/>
                    </a:ext>
                  </a:extLst>
                </p:cNvPr>
                <p:cNvGrpSpPr/>
                <p:nvPr/>
              </p:nvGrpSpPr>
              <p:grpSpPr>
                <a:xfrm>
                  <a:off x="5187194" y="151002"/>
                  <a:ext cx="662730" cy="6539217"/>
                  <a:chOff x="2090257" y="151002"/>
                  <a:chExt cx="662730" cy="6539217"/>
                </a:xfrm>
                <a:grpFill/>
              </p:grpSpPr>
              <p:sp>
                <p:nvSpPr>
                  <p:cNvPr id="261" name="Smiley Face 260">
                    <a:extLst>
                      <a:ext uri="{FF2B5EF4-FFF2-40B4-BE49-F238E27FC236}">
                        <a16:creationId xmlns:a16="http://schemas.microsoft.com/office/drawing/2014/main" id="{046EA1B7-3ACD-453F-B15A-82EDC311F66B}"/>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Smiley Face 261">
                    <a:extLst>
                      <a:ext uri="{FF2B5EF4-FFF2-40B4-BE49-F238E27FC236}">
                        <a16:creationId xmlns:a16="http://schemas.microsoft.com/office/drawing/2014/main" id="{6FD22E28-D5BD-4953-99D7-F8B6204D9F5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Smiley Face 262">
                    <a:extLst>
                      <a:ext uri="{FF2B5EF4-FFF2-40B4-BE49-F238E27FC236}">
                        <a16:creationId xmlns:a16="http://schemas.microsoft.com/office/drawing/2014/main" id="{FD480EE4-DB3B-48F4-A0ED-7F9EFA1693BB}"/>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Smiley Face 263">
                    <a:extLst>
                      <a:ext uri="{FF2B5EF4-FFF2-40B4-BE49-F238E27FC236}">
                        <a16:creationId xmlns:a16="http://schemas.microsoft.com/office/drawing/2014/main" id="{2D4754D7-DA65-4377-8F0C-586372D58765}"/>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5" name="Smiley Face 264">
                    <a:extLst>
                      <a:ext uri="{FF2B5EF4-FFF2-40B4-BE49-F238E27FC236}">
                        <a16:creationId xmlns:a16="http://schemas.microsoft.com/office/drawing/2014/main" id="{62CB3504-4F24-4F1B-A903-CC3E4D90D34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Smiley Face 265">
                    <a:extLst>
                      <a:ext uri="{FF2B5EF4-FFF2-40B4-BE49-F238E27FC236}">
                        <a16:creationId xmlns:a16="http://schemas.microsoft.com/office/drawing/2014/main" id="{FA632E4A-E844-4DF5-A42C-53C9332BE81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Smiley Face 266">
                    <a:extLst>
                      <a:ext uri="{FF2B5EF4-FFF2-40B4-BE49-F238E27FC236}">
                        <a16:creationId xmlns:a16="http://schemas.microsoft.com/office/drawing/2014/main" id="{D6415E17-2548-4695-A52F-1A7755ECCE77}"/>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Smiley Face 267">
                    <a:extLst>
                      <a:ext uri="{FF2B5EF4-FFF2-40B4-BE49-F238E27FC236}">
                        <a16:creationId xmlns:a16="http://schemas.microsoft.com/office/drawing/2014/main" id="{816EBE5D-59F8-4F2E-ACD4-6ABEFDF0785E}"/>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Smiley Face 268">
                    <a:extLst>
                      <a:ext uri="{FF2B5EF4-FFF2-40B4-BE49-F238E27FC236}">
                        <a16:creationId xmlns:a16="http://schemas.microsoft.com/office/drawing/2014/main" id="{7B0D492A-B749-47DA-8415-DDFC97FD4AE9}"/>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Smiley Face 269">
                    <a:extLst>
                      <a:ext uri="{FF2B5EF4-FFF2-40B4-BE49-F238E27FC236}">
                        <a16:creationId xmlns:a16="http://schemas.microsoft.com/office/drawing/2014/main" id="{0161E089-3F3F-4AF2-95CC-99AB37A0285E}"/>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cxnSp>
          <p:nvCxnSpPr>
            <p:cNvPr id="366" name="Straight Arrow Connector 365">
              <a:extLst>
                <a:ext uri="{FF2B5EF4-FFF2-40B4-BE49-F238E27FC236}">
                  <a16:creationId xmlns:a16="http://schemas.microsoft.com/office/drawing/2014/main" id="{7FB991E3-4F6A-47E9-8BF2-CD1187F5226E}"/>
                </a:ext>
              </a:extLst>
            </p:cNvPr>
            <p:cNvCxnSpPr>
              <a:cxnSpLocks/>
            </p:cNvCxnSpPr>
            <p:nvPr/>
          </p:nvCxnSpPr>
          <p:spPr>
            <a:xfrm flipH="1" flipV="1">
              <a:off x="4164807" y="1216739"/>
              <a:ext cx="15307" cy="3694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7" name="Straight Arrow Connector 366">
              <a:extLst>
                <a:ext uri="{FF2B5EF4-FFF2-40B4-BE49-F238E27FC236}">
                  <a16:creationId xmlns:a16="http://schemas.microsoft.com/office/drawing/2014/main" id="{7F35A68B-F48A-491C-BC2C-B6843DA00656}"/>
                </a:ext>
              </a:extLst>
            </p:cNvPr>
            <p:cNvCxnSpPr>
              <a:cxnSpLocks/>
              <a:stCxn id="358" idx="7"/>
            </p:cNvCxnSpPr>
            <p:nvPr/>
          </p:nvCxnSpPr>
          <p:spPr>
            <a:xfrm flipV="1">
              <a:off x="4427409" y="1230444"/>
              <a:ext cx="303073" cy="3154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8" name="Straight Arrow Connector 367">
              <a:extLst>
                <a:ext uri="{FF2B5EF4-FFF2-40B4-BE49-F238E27FC236}">
                  <a16:creationId xmlns:a16="http://schemas.microsoft.com/office/drawing/2014/main" id="{3967D021-681D-4559-80EC-452F8A9E5D72}"/>
                </a:ext>
              </a:extLst>
            </p:cNvPr>
            <p:cNvCxnSpPr>
              <a:cxnSpLocks/>
            </p:cNvCxnSpPr>
            <p:nvPr/>
          </p:nvCxnSpPr>
          <p:spPr>
            <a:xfrm>
              <a:off x="4404049" y="1763486"/>
              <a:ext cx="326433" cy="16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9" name="Straight Arrow Connector 368">
              <a:extLst>
                <a:ext uri="{FF2B5EF4-FFF2-40B4-BE49-F238E27FC236}">
                  <a16:creationId xmlns:a16="http://schemas.microsoft.com/office/drawing/2014/main" id="{78812ABB-74DB-4580-845E-7B5158ACCF80}"/>
                </a:ext>
              </a:extLst>
            </p:cNvPr>
            <p:cNvCxnSpPr>
              <a:cxnSpLocks/>
            </p:cNvCxnSpPr>
            <p:nvPr/>
          </p:nvCxnSpPr>
          <p:spPr>
            <a:xfrm flipH="1">
              <a:off x="3640388" y="1763486"/>
              <a:ext cx="3904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0" name="Straight Arrow Connector 369">
              <a:extLst>
                <a:ext uri="{FF2B5EF4-FFF2-40B4-BE49-F238E27FC236}">
                  <a16:creationId xmlns:a16="http://schemas.microsoft.com/office/drawing/2014/main" id="{39AD4A5E-5BB1-4C39-9D22-708C7545C1ED}"/>
                </a:ext>
              </a:extLst>
            </p:cNvPr>
            <p:cNvCxnSpPr>
              <a:cxnSpLocks/>
            </p:cNvCxnSpPr>
            <p:nvPr/>
          </p:nvCxnSpPr>
          <p:spPr>
            <a:xfrm flipH="1">
              <a:off x="3655716" y="1884784"/>
              <a:ext cx="431092" cy="423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1" name="Straight Arrow Connector 370">
              <a:extLst>
                <a:ext uri="{FF2B5EF4-FFF2-40B4-BE49-F238E27FC236}">
                  <a16:creationId xmlns:a16="http://schemas.microsoft.com/office/drawing/2014/main" id="{E070B138-5123-47C3-942C-10D863C07E61}"/>
                </a:ext>
              </a:extLst>
            </p:cNvPr>
            <p:cNvCxnSpPr>
              <a:cxnSpLocks/>
            </p:cNvCxnSpPr>
            <p:nvPr/>
          </p:nvCxnSpPr>
          <p:spPr>
            <a:xfrm>
              <a:off x="4180114" y="1894114"/>
              <a:ext cx="12985" cy="420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2" name="Straight Arrow Connector 371">
              <a:extLst>
                <a:ext uri="{FF2B5EF4-FFF2-40B4-BE49-F238E27FC236}">
                  <a16:creationId xmlns:a16="http://schemas.microsoft.com/office/drawing/2014/main" id="{3EC0D4CC-F5D9-4968-8FC9-FCFEA5D8D3E1}"/>
                </a:ext>
              </a:extLst>
            </p:cNvPr>
            <p:cNvCxnSpPr>
              <a:cxnSpLocks/>
              <a:stCxn id="358" idx="1"/>
            </p:cNvCxnSpPr>
            <p:nvPr/>
          </p:nvCxnSpPr>
          <p:spPr>
            <a:xfrm flipH="1" flipV="1">
              <a:off x="3640388" y="1216739"/>
              <a:ext cx="318401" cy="329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E1BD1BED-1B31-4CEF-B91C-4D67A6C7A916}"/>
                </a:ext>
              </a:extLst>
            </p:cNvPr>
            <p:cNvCxnSpPr>
              <a:cxnSpLocks/>
            </p:cNvCxnSpPr>
            <p:nvPr/>
          </p:nvCxnSpPr>
          <p:spPr>
            <a:xfrm>
              <a:off x="4310743" y="1884784"/>
              <a:ext cx="382173" cy="430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4" name="Rectangle 373">
              <a:extLst>
                <a:ext uri="{FF2B5EF4-FFF2-40B4-BE49-F238E27FC236}">
                  <a16:creationId xmlns:a16="http://schemas.microsoft.com/office/drawing/2014/main" id="{22CD3043-3022-43BE-B435-1D3212051180}"/>
                </a:ext>
              </a:extLst>
            </p:cNvPr>
            <p:cNvSpPr/>
            <p:nvPr/>
          </p:nvSpPr>
          <p:spPr>
            <a:xfrm>
              <a:off x="3176636" y="794857"/>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45373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TextBox 255">
            <a:extLst>
              <a:ext uri="{FF2B5EF4-FFF2-40B4-BE49-F238E27FC236}">
                <a16:creationId xmlns:a16="http://schemas.microsoft.com/office/drawing/2014/main" id="{F3104617-BDD3-4FFF-A645-2933D6360E9A}"/>
              </a:ext>
            </a:extLst>
          </p:cNvPr>
          <p:cNvSpPr txBox="1"/>
          <p:nvPr/>
        </p:nvSpPr>
        <p:spPr>
          <a:xfrm>
            <a:off x="8080310" y="2521055"/>
            <a:ext cx="2192693" cy="923330"/>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95%?</a:t>
            </a:r>
          </a:p>
          <a:p>
            <a:r>
              <a:rPr lang="en-GB" dirty="0">
                <a:solidFill>
                  <a:srgbClr val="213763"/>
                </a:solidFill>
                <a:latin typeface="Verdana" panose="020B0604030504040204" pitchFamily="34" charset="0"/>
                <a:ea typeface="Verdana" panose="020B0604030504040204" pitchFamily="34" charset="0"/>
              </a:rPr>
              <a:t>80%?</a:t>
            </a:r>
          </a:p>
          <a:p>
            <a:r>
              <a:rPr lang="en-GB" dirty="0">
                <a:solidFill>
                  <a:srgbClr val="213763"/>
                </a:solidFill>
                <a:latin typeface="Verdana" panose="020B0604030504040204" pitchFamily="34" charset="0"/>
                <a:ea typeface="Verdana" panose="020B0604030504040204" pitchFamily="34" charset="0"/>
              </a:rPr>
              <a:t>50%?</a:t>
            </a:r>
          </a:p>
        </p:txBody>
      </p:sp>
      <p:sp>
        <p:nvSpPr>
          <p:cNvPr id="257" name="TextBox 256">
            <a:extLst>
              <a:ext uri="{FF2B5EF4-FFF2-40B4-BE49-F238E27FC236}">
                <a16:creationId xmlns:a16="http://schemas.microsoft.com/office/drawing/2014/main" id="{A79A2F58-F15E-4B76-B162-55978F04827B}"/>
              </a:ext>
            </a:extLst>
          </p:cNvPr>
          <p:cNvSpPr txBox="1"/>
          <p:nvPr/>
        </p:nvSpPr>
        <p:spPr>
          <a:xfrm>
            <a:off x="7128589" y="419939"/>
            <a:ext cx="4795929" cy="923330"/>
          </a:xfrm>
          <a:prstGeom prst="rect">
            <a:avLst/>
          </a:prstGeom>
          <a:solidFill>
            <a:schemeClr val="bg1"/>
          </a:solidFill>
          <a:ln w="25400">
            <a:noFill/>
          </a:ln>
        </p:spPr>
        <p:txBody>
          <a:bodyPr wrap="square" rtlCol="0">
            <a:spAutoFit/>
          </a:bodyPr>
          <a:lstStyle/>
          <a:p>
            <a:r>
              <a:rPr lang="en-GB" dirty="0">
                <a:solidFill>
                  <a:srgbClr val="213763"/>
                </a:solidFill>
                <a:latin typeface="Verdana" panose="020B0604030504040204" pitchFamily="34" charset="0"/>
                <a:ea typeface="Verdana" panose="020B0604030504040204" pitchFamily="34" charset="0"/>
              </a:rPr>
              <a:t>How many people need to be </a:t>
            </a:r>
            <a:r>
              <a:rPr lang="en-GB" b="1" dirty="0">
                <a:solidFill>
                  <a:srgbClr val="7030A0"/>
                </a:solidFill>
                <a:latin typeface="Verdana" panose="020B0604030504040204" pitchFamily="34" charset="0"/>
                <a:ea typeface="Verdana" panose="020B0604030504040204" pitchFamily="34" charset="0"/>
              </a:rPr>
              <a:t>vaccinated </a:t>
            </a:r>
            <a:r>
              <a:rPr lang="en-GB" dirty="0">
                <a:solidFill>
                  <a:srgbClr val="213763"/>
                </a:solidFill>
                <a:latin typeface="Verdana" panose="020B0604030504040204" pitchFamily="34" charset="0"/>
                <a:ea typeface="Verdana" panose="020B0604030504040204" pitchFamily="34" charset="0"/>
              </a:rPr>
              <a:t>to stop the </a:t>
            </a:r>
            <a:r>
              <a:rPr lang="en-GB" b="1" dirty="0">
                <a:solidFill>
                  <a:srgbClr val="FF0000"/>
                </a:solidFill>
                <a:latin typeface="Verdana" panose="020B0604030504040204" pitchFamily="34" charset="0"/>
                <a:ea typeface="Verdana" panose="020B0604030504040204" pitchFamily="34" charset="0"/>
              </a:rPr>
              <a:t>pathogen</a:t>
            </a:r>
            <a:r>
              <a:rPr lang="en-GB" b="1" dirty="0">
                <a:solidFill>
                  <a:srgbClr val="213763"/>
                </a:solidFill>
                <a:latin typeface="Verdana" panose="020B0604030504040204" pitchFamily="34" charset="0"/>
                <a:ea typeface="Verdana" panose="020B0604030504040204" pitchFamily="34" charset="0"/>
              </a:rPr>
              <a:t> </a:t>
            </a:r>
            <a:r>
              <a:rPr lang="en-GB" dirty="0">
                <a:solidFill>
                  <a:srgbClr val="213763"/>
                </a:solidFill>
                <a:latin typeface="Verdana" panose="020B0604030504040204" pitchFamily="34" charset="0"/>
                <a:ea typeface="Verdana" panose="020B0604030504040204" pitchFamily="34" charset="0"/>
              </a:rPr>
              <a:t>spreading?</a:t>
            </a:r>
          </a:p>
        </p:txBody>
      </p:sp>
      <p:cxnSp>
        <p:nvCxnSpPr>
          <p:cNvPr id="258" name="Straight Arrow Connector 257">
            <a:extLst>
              <a:ext uri="{FF2B5EF4-FFF2-40B4-BE49-F238E27FC236}">
                <a16:creationId xmlns:a16="http://schemas.microsoft.com/office/drawing/2014/main" id="{5C0AD682-DCBB-4539-98D7-C6A58E286478}"/>
              </a:ext>
            </a:extLst>
          </p:cNvPr>
          <p:cNvCxnSpPr>
            <a:cxnSpLocks/>
          </p:cNvCxnSpPr>
          <p:nvPr/>
        </p:nvCxnSpPr>
        <p:spPr>
          <a:xfrm>
            <a:off x="8452727" y="1421247"/>
            <a:ext cx="0" cy="943852"/>
          </a:xfrm>
          <a:prstGeom prst="straightConnector1">
            <a:avLst/>
          </a:prstGeom>
          <a:ln w="57150">
            <a:solidFill>
              <a:srgbClr val="F37518"/>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60377359-C5F9-401F-AAFC-7DE9E1CFC894}"/>
              </a:ext>
            </a:extLst>
          </p:cNvPr>
          <p:cNvGrpSpPr/>
          <p:nvPr/>
        </p:nvGrpSpPr>
        <p:grpSpPr>
          <a:xfrm>
            <a:off x="155448" y="157295"/>
            <a:ext cx="6672036" cy="6543409"/>
            <a:chOff x="2513906" y="148906"/>
            <a:chExt cx="6672036" cy="6543409"/>
          </a:xfrm>
        </p:grpSpPr>
        <p:grpSp>
          <p:nvGrpSpPr>
            <p:cNvPr id="129" name="Group 128">
              <a:extLst>
                <a:ext uri="{FF2B5EF4-FFF2-40B4-BE49-F238E27FC236}">
                  <a16:creationId xmlns:a16="http://schemas.microsoft.com/office/drawing/2014/main" id="{F248121A-5912-4624-926F-AF1C90335432}"/>
                </a:ext>
              </a:extLst>
            </p:cNvPr>
            <p:cNvGrpSpPr/>
            <p:nvPr/>
          </p:nvGrpSpPr>
          <p:grpSpPr>
            <a:xfrm>
              <a:off x="2513906" y="148906"/>
              <a:ext cx="6672036" cy="6543409"/>
              <a:chOff x="2513906" y="148906"/>
              <a:chExt cx="6672036" cy="6543409"/>
            </a:xfrm>
            <a:solidFill>
              <a:srgbClr val="0070C0"/>
            </a:solidFill>
          </p:grpSpPr>
          <p:grpSp>
            <p:nvGrpSpPr>
              <p:cNvPr id="130" name="Group 129">
                <a:extLst>
                  <a:ext uri="{FF2B5EF4-FFF2-40B4-BE49-F238E27FC236}">
                    <a16:creationId xmlns:a16="http://schemas.microsoft.com/office/drawing/2014/main" id="{519E75C6-9BB6-461E-9F71-1C178787FC3E}"/>
                  </a:ext>
                </a:extLst>
              </p:cNvPr>
              <p:cNvGrpSpPr/>
              <p:nvPr/>
            </p:nvGrpSpPr>
            <p:grpSpPr>
              <a:xfrm>
                <a:off x="2513906" y="151002"/>
                <a:ext cx="3336018" cy="6541313"/>
                <a:chOff x="2513906" y="151002"/>
                <a:chExt cx="3336018" cy="6541313"/>
              </a:xfrm>
              <a:grpFill/>
            </p:grpSpPr>
            <p:grpSp>
              <p:nvGrpSpPr>
                <p:cNvPr id="311" name="Group 310">
                  <a:extLst>
                    <a:ext uri="{FF2B5EF4-FFF2-40B4-BE49-F238E27FC236}">
                      <a16:creationId xmlns:a16="http://schemas.microsoft.com/office/drawing/2014/main" id="{BB423832-56E7-402C-A15F-655B5522EA17}"/>
                    </a:ext>
                  </a:extLst>
                </p:cNvPr>
                <p:cNvGrpSpPr/>
                <p:nvPr/>
              </p:nvGrpSpPr>
              <p:grpSpPr>
                <a:xfrm>
                  <a:off x="3861734" y="151002"/>
                  <a:ext cx="662730" cy="6539217"/>
                  <a:chOff x="2090257" y="151002"/>
                  <a:chExt cx="662730" cy="6539217"/>
                </a:xfrm>
                <a:grpFill/>
              </p:grpSpPr>
              <p:sp>
                <p:nvSpPr>
                  <p:cNvPr id="356" name="Smiley Face 355">
                    <a:extLst>
                      <a:ext uri="{FF2B5EF4-FFF2-40B4-BE49-F238E27FC236}">
                        <a16:creationId xmlns:a16="http://schemas.microsoft.com/office/drawing/2014/main" id="{51DC37D7-F402-46E1-A5CA-77767F45B20E}"/>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7" name="Smiley Face 356">
                    <a:extLst>
                      <a:ext uri="{FF2B5EF4-FFF2-40B4-BE49-F238E27FC236}">
                        <a16:creationId xmlns:a16="http://schemas.microsoft.com/office/drawing/2014/main" id="{DE9D522A-72A5-49D3-84BA-8CB702701DDB}"/>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8" name="Smiley Face 357">
                    <a:extLst>
                      <a:ext uri="{FF2B5EF4-FFF2-40B4-BE49-F238E27FC236}">
                        <a16:creationId xmlns:a16="http://schemas.microsoft.com/office/drawing/2014/main" id="{69B56CDE-8170-4089-8019-30C3462E6E53}"/>
                      </a:ext>
                    </a:extLst>
                  </p:cNvPr>
                  <p:cNvSpPr/>
                  <p:nvPr/>
                </p:nvSpPr>
                <p:spPr>
                  <a:xfrm>
                    <a:off x="2090257" y="1451293"/>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359" name="Smiley Face 358">
                    <a:extLst>
                      <a:ext uri="{FF2B5EF4-FFF2-40B4-BE49-F238E27FC236}">
                        <a16:creationId xmlns:a16="http://schemas.microsoft.com/office/drawing/2014/main" id="{3D68737C-9FDA-4E82-825D-605F1419CF04}"/>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0" name="Smiley Face 359">
                    <a:extLst>
                      <a:ext uri="{FF2B5EF4-FFF2-40B4-BE49-F238E27FC236}">
                        <a16:creationId xmlns:a16="http://schemas.microsoft.com/office/drawing/2014/main" id="{CC92E01F-C7F1-4544-B421-06D701E9D0E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1" name="Smiley Face 360">
                    <a:extLst>
                      <a:ext uri="{FF2B5EF4-FFF2-40B4-BE49-F238E27FC236}">
                        <a16:creationId xmlns:a16="http://schemas.microsoft.com/office/drawing/2014/main" id="{F587B3B7-556E-41AD-812B-145B084EDE40}"/>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2" name="Smiley Face 361">
                    <a:extLst>
                      <a:ext uri="{FF2B5EF4-FFF2-40B4-BE49-F238E27FC236}">
                        <a16:creationId xmlns:a16="http://schemas.microsoft.com/office/drawing/2014/main" id="{FB864070-0191-4EED-A800-EB8F8A93011A}"/>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3" name="Smiley Face 362">
                    <a:extLst>
                      <a:ext uri="{FF2B5EF4-FFF2-40B4-BE49-F238E27FC236}">
                        <a16:creationId xmlns:a16="http://schemas.microsoft.com/office/drawing/2014/main" id="{523AE80F-4E22-4A07-A2CA-6D0DCBAFFE39}"/>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4" name="Smiley Face 363">
                    <a:extLst>
                      <a:ext uri="{FF2B5EF4-FFF2-40B4-BE49-F238E27FC236}">
                        <a16:creationId xmlns:a16="http://schemas.microsoft.com/office/drawing/2014/main" id="{A8EA1A34-8B30-4731-8D1C-85C3F956DB6B}"/>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5" name="Smiley Face 364">
                    <a:extLst>
                      <a:ext uri="{FF2B5EF4-FFF2-40B4-BE49-F238E27FC236}">
                        <a16:creationId xmlns:a16="http://schemas.microsoft.com/office/drawing/2014/main" id="{00DD1A66-7AF5-439C-97EC-58B3E968B26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2" name="Group 311">
                  <a:extLst>
                    <a:ext uri="{FF2B5EF4-FFF2-40B4-BE49-F238E27FC236}">
                      <a16:creationId xmlns:a16="http://schemas.microsoft.com/office/drawing/2014/main" id="{91FF8D25-BA5A-4FF6-BF53-93A649059F01}"/>
                    </a:ext>
                  </a:extLst>
                </p:cNvPr>
                <p:cNvGrpSpPr/>
                <p:nvPr/>
              </p:nvGrpSpPr>
              <p:grpSpPr>
                <a:xfrm>
                  <a:off x="3187820" y="151002"/>
                  <a:ext cx="662730" cy="6539217"/>
                  <a:chOff x="2090257" y="151002"/>
                  <a:chExt cx="662730" cy="6539217"/>
                </a:xfrm>
                <a:grpFill/>
              </p:grpSpPr>
              <p:sp>
                <p:nvSpPr>
                  <p:cNvPr id="346" name="Smiley Face 345">
                    <a:extLst>
                      <a:ext uri="{FF2B5EF4-FFF2-40B4-BE49-F238E27FC236}">
                        <a16:creationId xmlns:a16="http://schemas.microsoft.com/office/drawing/2014/main" id="{D1DF3007-D1C9-4A71-B496-6A791D22FE24}"/>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7" name="Smiley Face 346">
                    <a:extLst>
                      <a:ext uri="{FF2B5EF4-FFF2-40B4-BE49-F238E27FC236}">
                        <a16:creationId xmlns:a16="http://schemas.microsoft.com/office/drawing/2014/main" id="{6A3A7F7F-4673-405D-B8A0-FCC1365E52D0}"/>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8" name="Smiley Face 347">
                    <a:extLst>
                      <a:ext uri="{FF2B5EF4-FFF2-40B4-BE49-F238E27FC236}">
                        <a16:creationId xmlns:a16="http://schemas.microsoft.com/office/drawing/2014/main" id="{45DBBC4A-3D21-4B5C-A4C2-D451F5C94799}"/>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9" name="Smiley Face 348">
                    <a:extLst>
                      <a:ext uri="{FF2B5EF4-FFF2-40B4-BE49-F238E27FC236}">
                        <a16:creationId xmlns:a16="http://schemas.microsoft.com/office/drawing/2014/main" id="{0C91CFA0-9296-4330-8A21-2E93C832597A}"/>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0" name="Smiley Face 349">
                    <a:extLst>
                      <a:ext uri="{FF2B5EF4-FFF2-40B4-BE49-F238E27FC236}">
                        <a16:creationId xmlns:a16="http://schemas.microsoft.com/office/drawing/2014/main" id="{B118CF16-E5E2-47BC-BA7B-C8E844D47970}"/>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1" name="Smiley Face 350">
                    <a:extLst>
                      <a:ext uri="{FF2B5EF4-FFF2-40B4-BE49-F238E27FC236}">
                        <a16:creationId xmlns:a16="http://schemas.microsoft.com/office/drawing/2014/main" id="{4296031B-251F-4266-95F3-4E56D03D370A}"/>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2" name="Smiley Face 351">
                    <a:extLst>
                      <a:ext uri="{FF2B5EF4-FFF2-40B4-BE49-F238E27FC236}">
                        <a16:creationId xmlns:a16="http://schemas.microsoft.com/office/drawing/2014/main" id="{7D0D0042-6E8C-4D0A-ACCC-BFEA784737F4}"/>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3" name="Smiley Face 352">
                    <a:extLst>
                      <a:ext uri="{FF2B5EF4-FFF2-40B4-BE49-F238E27FC236}">
                        <a16:creationId xmlns:a16="http://schemas.microsoft.com/office/drawing/2014/main" id="{891668FD-5710-4D6A-A79E-F0CA19F3D7B9}"/>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4" name="Smiley Face 353">
                    <a:extLst>
                      <a:ext uri="{FF2B5EF4-FFF2-40B4-BE49-F238E27FC236}">
                        <a16:creationId xmlns:a16="http://schemas.microsoft.com/office/drawing/2014/main" id="{7039331C-71E7-4A43-94C7-74ABE42E7B5E}"/>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5" name="Smiley Face 354">
                    <a:extLst>
                      <a:ext uri="{FF2B5EF4-FFF2-40B4-BE49-F238E27FC236}">
                        <a16:creationId xmlns:a16="http://schemas.microsoft.com/office/drawing/2014/main" id="{D480210D-0BA8-4747-88AA-179FA3F9EDBB}"/>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3" name="Group 312">
                  <a:extLst>
                    <a:ext uri="{FF2B5EF4-FFF2-40B4-BE49-F238E27FC236}">
                      <a16:creationId xmlns:a16="http://schemas.microsoft.com/office/drawing/2014/main" id="{9D521217-57EE-46B2-A41C-E6738D5E94D7}"/>
                    </a:ext>
                  </a:extLst>
                </p:cNvPr>
                <p:cNvGrpSpPr/>
                <p:nvPr/>
              </p:nvGrpSpPr>
              <p:grpSpPr>
                <a:xfrm>
                  <a:off x="2513906" y="153098"/>
                  <a:ext cx="662730" cy="6539217"/>
                  <a:chOff x="2090257" y="151002"/>
                  <a:chExt cx="662730" cy="6539217"/>
                </a:xfrm>
                <a:grpFill/>
              </p:grpSpPr>
              <p:sp>
                <p:nvSpPr>
                  <p:cNvPr id="336" name="Smiley Face 335">
                    <a:extLst>
                      <a:ext uri="{FF2B5EF4-FFF2-40B4-BE49-F238E27FC236}">
                        <a16:creationId xmlns:a16="http://schemas.microsoft.com/office/drawing/2014/main" id="{BA5359B0-A99E-4F4F-AD74-1070274A24D1}"/>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7" name="Smiley Face 336">
                    <a:extLst>
                      <a:ext uri="{FF2B5EF4-FFF2-40B4-BE49-F238E27FC236}">
                        <a16:creationId xmlns:a16="http://schemas.microsoft.com/office/drawing/2014/main" id="{CA8E5F0F-3027-4BE3-ADB6-35C197877F29}"/>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8" name="Smiley Face 337">
                    <a:extLst>
                      <a:ext uri="{FF2B5EF4-FFF2-40B4-BE49-F238E27FC236}">
                        <a16:creationId xmlns:a16="http://schemas.microsoft.com/office/drawing/2014/main" id="{EEB5991E-FB24-4C68-80FE-6ABC8FD3855A}"/>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9" name="Smiley Face 338">
                    <a:extLst>
                      <a:ext uri="{FF2B5EF4-FFF2-40B4-BE49-F238E27FC236}">
                        <a16:creationId xmlns:a16="http://schemas.microsoft.com/office/drawing/2014/main" id="{ED819E8A-3037-4BC5-BF27-B3F0FC8324A7}"/>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0" name="Smiley Face 339">
                    <a:extLst>
                      <a:ext uri="{FF2B5EF4-FFF2-40B4-BE49-F238E27FC236}">
                        <a16:creationId xmlns:a16="http://schemas.microsoft.com/office/drawing/2014/main" id="{3E26533C-E9FB-431F-AFBF-9378925D8E3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1" name="Smiley Face 340">
                    <a:extLst>
                      <a:ext uri="{FF2B5EF4-FFF2-40B4-BE49-F238E27FC236}">
                        <a16:creationId xmlns:a16="http://schemas.microsoft.com/office/drawing/2014/main" id="{03139C3F-132A-400D-ADF3-DEBB3E390696}"/>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2" name="Smiley Face 341">
                    <a:extLst>
                      <a:ext uri="{FF2B5EF4-FFF2-40B4-BE49-F238E27FC236}">
                        <a16:creationId xmlns:a16="http://schemas.microsoft.com/office/drawing/2014/main" id="{EE7C4919-FF31-4655-9E86-37EF37BA1747}"/>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3" name="Smiley Face 342">
                    <a:extLst>
                      <a:ext uri="{FF2B5EF4-FFF2-40B4-BE49-F238E27FC236}">
                        <a16:creationId xmlns:a16="http://schemas.microsoft.com/office/drawing/2014/main" id="{46EE44A9-9320-40AF-9791-0C482029D4DC}"/>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4" name="Smiley Face 343">
                    <a:extLst>
                      <a:ext uri="{FF2B5EF4-FFF2-40B4-BE49-F238E27FC236}">
                        <a16:creationId xmlns:a16="http://schemas.microsoft.com/office/drawing/2014/main" id="{4FC8045E-1F26-4B08-9504-AB25164DED3F}"/>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5" name="Smiley Face 344">
                    <a:extLst>
                      <a:ext uri="{FF2B5EF4-FFF2-40B4-BE49-F238E27FC236}">
                        <a16:creationId xmlns:a16="http://schemas.microsoft.com/office/drawing/2014/main" id="{BFEC17DF-EAE3-4BCF-B960-E944E60DA730}"/>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4" name="Group 313">
                  <a:extLst>
                    <a:ext uri="{FF2B5EF4-FFF2-40B4-BE49-F238E27FC236}">
                      <a16:creationId xmlns:a16="http://schemas.microsoft.com/office/drawing/2014/main" id="{129BC628-5476-4B4C-800E-F6B2CBD8C7EB}"/>
                    </a:ext>
                  </a:extLst>
                </p:cNvPr>
                <p:cNvGrpSpPr/>
                <p:nvPr/>
              </p:nvGrpSpPr>
              <p:grpSpPr>
                <a:xfrm>
                  <a:off x="4524464" y="151002"/>
                  <a:ext cx="662730" cy="6539217"/>
                  <a:chOff x="2090257" y="151002"/>
                  <a:chExt cx="662730" cy="6539217"/>
                </a:xfrm>
                <a:grpFill/>
              </p:grpSpPr>
              <p:sp>
                <p:nvSpPr>
                  <p:cNvPr id="326" name="Smiley Face 325">
                    <a:extLst>
                      <a:ext uri="{FF2B5EF4-FFF2-40B4-BE49-F238E27FC236}">
                        <a16:creationId xmlns:a16="http://schemas.microsoft.com/office/drawing/2014/main" id="{26887AF0-B6BF-4A81-BBF5-F491687D56C4}"/>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7" name="Smiley Face 326">
                    <a:extLst>
                      <a:ext uri="{FF2B5EF4-FFF2-40B4-BE49-F238E27FC236}">
                        <a16:creationId xmlns:a16="http://schemas.microsoft.com/office/drawing/2014/main" id="{2AFFBDC1-B9D2-4BBC-B0E7-119570A7A7BB}"/>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8" name="Smiley Face 327">
                    <a:extLst>
                      <a:ext uri="{FF2B5EF4-FFF2-40B4-BE49-F238E27FC236}">
                        <a16:creationId xmlns:a16="http://schemas.microsoft.com/office/drawing/2014/main" id="{356B86FE-F51A-4237-8A26-6D0B86B97059}"/>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9" name="Smiley Face 328">
                    <a:extLst>
                      <a:ext uri="{FF2B5EF4-FFF2-40B4-BE49-F238E27FC236}">
                        <a16:creationId xmlns:a16="http://schemas.microsoft.com/office/drawing/2014/main" id="{844A96E6-7985-4F89-86D3-F908AE689994}"/>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0" name="Smiley Face 329">
                    <a:extLst>
                      <a:ext uri="{FF2B5EF4-FFF2-40B4-BE49-F238E27FC236}">
                        <a16:creationId xmlns:a16="http://schemas.microsoft.com/office/drawing/2014/main" id="{B0B2F256-594A-446E-916B-E7AE4C08E951}"/>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1" name="Smiley Face 330">
                    <a:extLst>
                      <a:ext uri="{FF2B5EF4-FFF2-40B4-BE49-F238E27FC236}">
                        <a16:creationId xmlns:a16="http://schemas.microsoft.com/office/drawing/2014/main" id="{466CE263-8F87-4875-ADDB-45F3E1960858}"/>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2" name="Smiley Face 331">
                    <a:extLst>
                      <a:ext uri="{FF2B5EF4-FFF2-40B4-BE49-F238E27FC236}">
                        <a16:creationId xmlns:a16="http://schemas.microsoft.com/office/drawing/2014/main" id="{F2D39D35-73FD-4596-974B-CF24B7B9B1AB}"/>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3" name="Smiley Face 332">
                    <a:extLst>
                      <a:ext uri="{FF2B5EF4-FFF2-40B4-BE49-F238E27FC236}">
                        <a16:creationId xmlns:a16="http://schemas.microsoft.com/office/drawing/2014/main" id="{FA028531-AC69-48E8-9F5C-C72D70FBB058}"/>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4" name="Smiley Face 333">
                    <a:extLst>
                      <a:ext uri="{FF2B5EF4-FFF2-40B4-BE49-F238E27FC236}">
                        <a16:creationId xmlns:a16="http://schemas.microsoft.com/office/drawing/2014/main" id="{6F915151-EF1A-4B31-9F5D-51147D6E6FAC}"/>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5" name="Smiley Face 334">
                    <a:extLst>
                      <a:ext uri="{FF2B5EF4-FFF2-40B4-BE49-F238E27FC236}">
                        <a16:creationId xmlns:a16="http://schemas.microsoft.com/office/drawing/2014/main" id="{09363D54-0E8C-4F26-A970-D6088FE8D81D}"/>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5" name="Group 314">
                  <a:extLst>
                    <a:ext uri="{FF2B5EF4-FFF2-40B4-BE49-F238E27FC236}">
                      <a16:creationId xmlns:a16="http://schemas.microsoft.com/office/drawing/2014/main" id="{184B75C6-5723-41C1-A30E-4506CEB6BA61}"/>
                    </a:ext>
                  </a:extLst>
                </p:cNvPr>
                <p:cNvGrpSpPr/>
                <p:nvPr/>
              </p:nvGrpSpPr>
              <p:grpSpPr>
                <a:xfrm>
                  <a:off x="5187194" y="151002"/>
                  <a:ext cx="662730" cy="6539217"/>
                  <a:chOff x="2090257" y="151002"/>
                  <a:chExt cx="662730" cy="6539217"/>
                </a:xfrm>
                <a:grpFill/>
              </p:grpSpPr>
              <p:sp>
                <p:nvSpPr>
                  <p:cNvPr id="316" name="Smiley Face 315">
                    <a:extLst>
                      <a:ext uri="{FF2B5EF4-FFF2-40B4-BE49-F238E27FC236}">
                        <a16:creationId xmlns:a16="http://schemas.microsoft.com/office/drawing/2014/main" id="{6BEEEAA6-9C28-4BBB-8258-1B1550632516}"/>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7" name="Smiley Face 316">
                    <a:extLst>
                      <a:ext uri="{FF2B5EF4-FFF2-40B4-BE49-F238E27FC236}">
                        <a16:creationId xmlns:a16="http://schemas.microsoft.com/office/drawing/2014/main" id="{8088586B-8C68-48B4-BB6E-87593E7F53F7}"/>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8" name="Smiley Face 317">
                    <a:extLst>
                      <a:ext uri="{FF2B5EF4-FFF2-40B4-BE49-F238E27FC236}">
                        <a16:creationId xmlns:a16="http://schemas.microsoft.com/office/drawing/2014/main" id="{A22287AD-DDFF-409E-BE94-678C17962961}"/>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9" name="Smiley Face 318">
                    <a:extLst>
                      <a:ext uri="{FF2B5EF4-FFF2-40B4-BE49-F238E27FC236}">
                        <a16:creationId xmlns:a16="http://schemas.microsoft.com/office/drawing/2014/main" id="{FE42E1CC-721B-4182-8404-4D868C18B4E3}"/>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0" name="Smiley Face 319">
                    <a:extLst>
                      <a:ext uri="{FF2B5EF4-FFF2-40B4-BE49-F238E27FC236}">
                        <a16:creationId xmlns:a16="http://schemas.microsoft.com/office/drawing/2014/main" id="{95824BFA-B5A6-4BEB-89CA-08C562CFBB6A}"/>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1" name="Smiley Face 320">
                    <a:extLst>
                      <a:ext uri="{FF2B5EF4-FFF2-40B4-BE49-F238E27FC236}">
                        <a16:creationId xmlns:a16="http://schemas.microsoft.com/office/drawing/2014/main" id="{47DB0EB6-7E71-497B-A8C4-8AC5D79B3BF2}"/>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2" name="Smiley Face 321">
                    <a:extLst>
                      <a:ext uri="{FF2B5EF4-FFF2-40B4-BE49-F238E27FC236}">
                        <a16:creationId xmlns:a16="http://schemas.microsoft.com/office/drawing/2014/main" id="{437F2946-A32B-45E9-8A3E-5F3FF0D701AA}"/>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3" name="Smiley Face 322">
                    <a:extLst>
                      <a:ext uri="{FF2B5EF4-FFF2-40B4-BE49-F238E27FC236}">
                        <a16:creationId xmlns:a16="http://schemas.microsoft.com/office/drawing/2014/main" id="{781B6726-F33A-4E5A-8FA5-334B543D18D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4" name="Smiley Face 323">
                    <a:extLst>
                      <a:ext uri="{FF2B5EF4-FFF2-40B4-BE49-F238E27FC236}">
                        <a16:creationId xmlns:a16="http://schemas.microsoft.com/office/drawing/2014/main" id="{A2318326-3E77-487C-B08D-9CB8D3C2C54B}"/>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5" name="Smiley Face 324">
                    <a:extLst>
                      <a:ext uri="{FF2B5EF4-FFF2-40B4-BE49-F238E27FC236}">
                        <a16:creationId xmlns:a16="http://schemas.microsoft.com/office/drawing/2014/main" id="{EFB00503-FAA0-4FB3-8ADD-CD772D177D6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31" name="Group 130">
                <a:extLst>
                  <a:ext uri="{FF2B5EF4-FFF2-40B4-BE49-F238E27FC236}">
                    <a16:creationId xmlns:a16="http://schemas.microsoft.com/office/drawing/2014/main" id="{16A21F2E-1FCC-4B3D-A739-61B625D83345}"/>
                  </a:ext>
                </a:extLst>
              </p:cNvPr>
              <p:cNvGrpSpPr/>
              <p:nvPr/>
            </p:nvGrpSpPr>
            <p:grpSpPr>
              <a:xfrm>
                <a:off x="5849924" y="148906"/>
                <a:ext cx="3336018" cy="6541313"/>
                <a:chOff x="2513906" y="151002"/>
                <a:chExt cx="3336018" cy="6541313"/>
              </a:xfrm>
              <a:grpFill/>
            </p:grpSpPr>
            <p:grpSp>
              <p:nvGrpSpPr>
                <p:cNvPr id="132" name="Group 131">
                  <a:extLst>
                    <a:ext uri="{FF2B5EF4-FFF2-40B4-BE49-F238E27FC236}">
                      <a16:creationId xmlns:a16="http://schemas.microsoft.com/office/drawing/2014/main" id="{C6565051-309C-40DE-8EEA-F5AD6EA14E83}"/>
                    </a:ext>
                  </a:extLst>
                </p:cNvPr>
                <p:cNvGrpSpPr/>
                <p:nvPr/>
              </p:nvGrpSpPr>
              <p:grpSpPr>
                <a:xfrm>
                  <a:off x="3861734" y="151002"/>
                  <a:ext cx="662730" cy="6539217"/>
                  <a:chOff x="2090257" y="151002"/>
                  <a:chExt cx="662730" cy="6539217"/>
                </a:xfrm>
                <a:grpFill/>
              </p:grpSpPr>
              <p:sp>
                <p:nvSpPr>
                  <p:cNvPr id="301" name="Smiley Face 300">
                    <a:extLst>
                      <a:ext uri="{FF2B5EF4-FFF2-40B4-BE49-F238E27FC236}">
                        <a16:creationId xmlns:a16="http://schemas.microsoft.com/office/drawing/2014/main" id="{54EB7609-AD80-46B6-B35D-51BD73BBEB1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2" name="Smiley Face 301">
                    <a:extLst>
                      <a:ext uri="{FF2B5EF4-FFF2-40B4-BE49-F238E27FC236}">
                        <a16:creationId xmlns:a16="http://schemas.microsoft.com/office/drawing/2014/main" id="{36D1F788-EF41-4621-9935-793032150051}"/>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3" name="Smiley Face 302">
                    <a:extLst>
                      <a:ext uri="{FF2B5EF4-FFF2-40B4-BE49-F238E27FC236}">
                        <a16:creationId xmlns:a16="http://schemas.microsoft.com/office/drawing/2014/main" id="{183F65F0-73A6-4239-BB70-E460F4D4744A}"/>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4" name="Smiley Face 303">
                    <a:extLst>
                      <a:ext uri="{FF2B5EF4-FFF2-40B4-BE49-F238E27FC236}">
                        <a16:creationId xmlns:a16="http://schemas.microsoft.com/office/drawing/2014/main" id="{6FBED2BF-2545-4E04-BC6D-881F9A4BE50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5" name="Smiley Face 304">
                    <a:extLst>
                      <a:ext uri="{FF2B5EF4-FFF2-40B4-BE49-F238E27FC236}">
                        <a16:creationId xmlns:a16="http://schemas.microsoft.com/office/drawing/2014/main" id="{FBE82467-AFDE-4756-9CD1-B5EF3C0C4E53}"/>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6" name="Smiley Face 305">
                    <a:extLst>
                      <a:ext uri="{FF2B5EF4-FFF2-40B4-BE49-F238E27FC236}">
                        <a16:creationId xmlns:a16="http://schemas.microsoft.com/office/drawing/2014/main" id="{2705868F-6077-41D0-A997-9F69712ED063}"/>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 name="Smiley Face 306">
                    <a:extLst>
                      <a:ext uri="{FF2B5EF4-FFF2-40B4-BE49-F238E27FC236}">
                        <a16:creationId xmlns:a16="http://schemas.microsoft.com/office/drawing/2014/main" id="{66776C3D-E912-479E-BEB7-83470E266BAB}"/>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8" name="Smiley Face 307">
                    <a:extLst>
                      <a:ext uri="{FF2B5EF4-FFF2-40B4-BE49-F238E27FC236}">
                        <a16:creationId xmlns:a16="http://schemas.microsoft.com/office/drawing/2014/main" id="{126E85E0-F15B-4D1A-B94F-1D2461D291E0}"/>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9" name="Smiley Face 308">
                    <a:extLst>
                      <a:ext uri="{FF2B5EF4-FFF2-40B4-BE49-F238E27FC236}">
                        <a16:creationId xmlns:a16="http://schemas.microsoft.com/office/drawing/2014/main" id="{9113DDF9-9ECB-4CEF-A837-12FA09CC2800}"/>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0" name="Smiley Face 309">
                    <a:extLst>
                      <a:ext uri="{FF2B5EF4-FFF2-40B4-BE49-F238E27FC236}">
                        <a16:creationId xmlns:a16="http://schemas.microsoft.com/office/drawing/2014/main" id="{EBE7E6B0-1C23-4BA4-96F7-728AD4059820}"/>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4" name="Group 133">
                  <a:extLst>
                    <a:ext uri="{FF2B5EF4-FFF2-40B4-BE49-F238E27FC236}">
                      <a16:creationId xmlns:a16="http://schemas.microsoft.com/office/drawing/2014/main" id="{43A5CECC-D4D7-487D-817B-6B6BC4270FE0}"/>
                    </a:ext>
                  </a:extLst>
                </p:cNvPr>
                <p:cNvGrpSpPr/>
                <p:nvPr/>
              </p:nvGrpSpPr>
              <p:grpSpPr>
                <a:xfrm>
                  <a:off x="3187820" y="151002"/>
                  <a:ext cx="662730" cy="6539217"/>
                  <a:chOff x="2090257" y="151002"/>
                  <a:chExt cx="662730" cy="6539217"/>
                </a:xfrm>
                <a:grpFill/>
              </p:grpSpPr>
              <p:sp>
                <p:nvSpPr>
                  <p:cNvPr id="291" name="Smiley Face 290">
                    <a:extLst>
                      <a:ext uri="{FF2B5EF4-FFF2-40B4-BE49-F238E27FC236}">
                        <a16:creationId xmlns:a16="http://schemas.microsoft.com/office/drawing/2014/main" id="{E86A63FB-3A3B-41CE-A604-612406EBD5EC}"/>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Smiley Face 291">
                    <a:extLst>
                      <a:ext uri="{FF2B5EF4-FFF2-40B4-BE49-F238E27FC236}">
                        <a16:creationId xmlns:a16="http://schemas.microsoft.com/office/drawing/2014/main" id="{3B0B5AFD-8B73-43B6-9AF0-B6BFAF22CD4B}"/>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Smiley Face 292">
                    <a:extLst>
                      <a:ext uri="{FF2B5EF4-FFF2-40B4-BE49-F238E27FC236}">
                        <a16:creationId xmlns:a16="http://schemas.microsoft.com/office/drawing/2014/main" id="{4D6F6BEC-86B0-43B3-A2F3-F8CC452B59A7}"/>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4" name="Smiley Face 293">
                    <a:extLst>
                      <a:ext uri="{FF2B5EF4-FFF2-40B4-BE49-F238E27FC236}">
                        <a16:creationId xmlns:a16="http://schemas.microsoft.com/office/drawing/2014/main" id="{70C874CE-8113-4B4A-B2EC-809982834AD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5" name="Smiley Face 294">
                    <a:extLst>
                      <a:ext uri="{FF2B5EF4-FFF2-40B4-BE49-F238E27FC236}">
                        <a16:creationId xmlns:a16="http://schemas.microsoft.com/office/drawing/2014/main" id="{AD685FF5-59D8-460D-977A-7786506B7DDF}"/>
                      </a:ext>
                    </a:extLst>
                  </p:cNvPr>
                  <p:cNvSpPr/>
                  <p:nvPr/>
                </p:nvSpPr>
                <p:spPr>
                  <a:xfrm>
                    <a:off x="2090257" y="2776756"/>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6" name="Smiley Face 295">
                    <a:extLst>
                      <a:ext uri="{FF2B5EF4-FFF2-40B4-BE49-F238E27FC236}">
                        <a16:creationId xmlns:a16="http://schemas.microsoft.com/office/drawing/2014/main" id="{9D9C90C8-91BB-45F5-BC0F-2FD600F4E8E2}"/>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7" name="Smiley Face 296">
                    <a:extLst>
                      <a:ext uri="{FF2B5EF4-FFF2-40B4-BE49-F238E27FC236}">
                        <a16:creationId xmlns:a16="http://schemas.microsoft.com/office/drawing/2014/main" id="{88BC6BB2-6A9C-43B5-8311-56E680982B2F}"/>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Smiley Face 297">
                    <a:extLst>
                      <a:ext uri="{FF2B5EF4-FFF2-40B4-BE49-F238E27FC236}">
                        <a16:creationId xmlns:a16="http://schemas.microsoft.com/office/drawing/2014/main" id="{80FB10D1-562D-4837-9819-C94B9E60775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9" name="Smiley Face 298">
                    <a:extLst>
                      <a:ext uri="{FF2B5EF4-FFF2-40B4-BE49-F238E27FC236}">
                        <a16:creationId xmlns:a16="http://schemas.microsoft.com/office/drawing/2014/main" id="{53AFE834-0B7A-4901-875D-514F0E621C07}"/>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0" name="Smiley Face 299">
                    <a:extLst>
                      <a:ext uri="{FF2B5EF4-FFF2-40B4-BE49-F238E27FC236}">
                        <a16:creationId xmlns:a16="http://schemas.microsoft.com/office/drawing/2014/main" id="{FD278E72-B01C-4DA9-B5B6-00FFDD3A907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5" name="Group 134">
                  <a:extLst>
                    <a:ext uri="{FF2B5EF4-FFF2-40B4-BE49-F238E27FC236}">
                      <a16:creationId xmlns:a16="http://schemas.microsoft.com/office/drawing/2014/main" id="{DFCBD29C-55F5-4B52-BCCF-CD29A5A914C5}"/>
                    </a:ext>
                  </a:extLst>
                </p:cNvPr>
                <p:cNvGrpSpPr/>
                <p:nvPr/>
              </p:nvGrpSpPr>
              <p:grpSpPr>
                <a:xfrm>
                  <a:off x="2513906" y="153098"/>
                  <a:ext cx="662730" cy="6539217"/>
                  <a:chOff x="2090257" y="151002"/>
                  <a:chExt cx="662730" cy="6539217"/>
                </a:xfrm>
                <a:grpFill/>
              </p:grpSpPr>
              <p:sp>
                <p:nvSpPr>
                  <p:cNvPr id="281" name="Smiley Face 280">
                    <a:extLst>
                      <a:ext uri="{FF2B5EF4-FFF2-40B4-BE49-F238E27FC236}">
                        <a16:creationId xmlns:a16="http://schemas.microsoft.com/office/drawing/2014/main" id="{6791932A-3D9A-4F14-8686-A1DB328403CB}"/>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2" name="Smiley Face 281">
                    <a:extLst>
                      <a:ext uri="{FF2B5EF4-FFF2-40B4-BE49-F238E27FC236}">
                        <a16:creationId xmlns:a16="http://schemas.microsoft.com/office/drawing/2014/main" id="{C5142699-6B8E-4076-AC35-0EC53938F6CC}"/>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3" name="Smiley Face 282">
                    <a:extLst>
                      <a:ext uri="{FF2B5EF4-FFF2-40B4-BE49-F238E27FC236}">
                        <a16:creationId xmlns:a16="http://schemas.microsoft.com/office/drawing/2014/main" id="{ED7BF98D-84A6-4EDF-8367-DE3A7736403B}"/>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4" name="Smiley Face 283">
                    <a:extLst>
                      <a:ext uri="{FF2B5EF4-FFF2-40B4-BE49-F238E27FC236}">
                        <a16:creationId xmlns:a16="http://schemas.microsoft.com/office/drawing/2014/main" id="{F0A8F09B-7AB9-4939-8090-847B2DC8A4BB}"/>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5" name="Smiley Face 284">
                    <a:extLst>
                      <a:ext uri="{FF2B5EF4-FFF2-40B4-BE49-F238E27FC236}">
                        <a16:creationId xmlns:a16="http://schemas.microsoft.com/office/drawing/2014/main" id="{A576F14C-2CB6-4377-B694-18A6ACECC5AF}"/>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6" name="Smiley Face 285">
                    <a:extLst>
                      <a:ext uri="{FF2B5EF4-FFF2-40B4-BE49-F238E27FC236}">
                        <a16:creationId xmlns:a16="http://schemas.microsoft.com/office/drawing/2014/main" id="{37D2AD9F-CB40-42FB-B739-542FF738C7FC}"/>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Smiley Face 286">
                    <a:extLst>
                      <a:ext uri="{FF2B5EF4-FFF2-40B4-BE49-F238E27FC236}">
                        <a16:creationId xmlns:a16="http://schemas.microsoft.com/office/drawing/2014/main" id="{7C3D3B29-3A68-4AAF-895E-20EB2BC821EF}"/>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Smiley Face 287">
                    <a:extLst>
                      <a:ext uri="{FF2B5EF4-FFF2-40B4-BE49-F238E27FC236}">
                        <a16:creationId xmlns:a16="http://schemas.microsoft.com/office/drawing/2014/main" id="{A60EE170-DB61-4864-899A-47D8006E0698}"/>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Smiley Face 288">
                    <a:extLst>
                      <a:ext uri="{FF2B5EF4-FFF2-40B4-BE49-F238E27FC236}">
                        <a16:creationId xmlns:a16="http://schemas.microsoft.com/office/drawing/2014/main" id="{0BB08119-6281-4D5D-B9B3-EAE39F619198}"/>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Smiley Face 289">
                    <a:extLst>
                      <a:ext uri="{FF2B5EF4-FFF2-40B4-BE49-F238E27FC236}">
                        <a16:creationId xmlns:a16="http://schemas.microsoft.com/office/drawing/2014/main" id="{E9103B9C-972E-47DA-AE9D-1A14525018B7}"/>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9" name="Group 258">
                  <a:extLst>
                    <a:ext uri="{FF2B5EF4-FFF2-40B4-BE49-F238E27FC236}">
                      <a16:creationId xmlns:a16="http://schemas.microsoft.com/office/drawing/2014/main" id="{0461631A-4471-4BFC-9D37-07E5B6348028}"/>
                    </a:ext>
                  </a:extLst>
                </p:cNvPr>
                <p:cNvGrpSpPr/>
                <p:nvPr/>
              </p:nvGrpSpPr>
              <p:grpSpPr>
                <a:xfrm>
                  <a:off x="4524464" y="151002"/>
                  <a:ext cx="662730" cy="6539217"/>
                  <a:chOff x="2090257" y="151002"/>
                  <a:chExt cx="662730" cy="6539217"/>
                </a:xfrm>
                <a:grpFill/>
              </p:grpSpPr>
              <p:sp>
                <p:nvSpPr>
                  <p:cNvPr id="271" name="Smiley Face 270">
                    <a:extLst>
                      <a:ext uri="{FF2B5EF4-FFF2-40B4-BE49-F238E27FC236}">
                        <a16:creationId xmlns:a16="http://schemas.microsoft.com/office/drawing/2014/main" id="{BFB82F96-CB8C-4AE8-AEF4-1C1AC7CF3A08}"/>
                      </a:ext>
                    </a:extLst>
                  </p:cNvPr>
                  <p:cNvSpPr/>
                  <p:nvPr/>
                </p:nvSpPr>
                <p:spPr>
                  <a:xfrm>
                    <a:off x="2090257" y="151002"/>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Smiley Face 271">
                    <a:extLst>
                      <a:ext uri="{FF2B5EF4-FFF2-40B4-BE49-F238E27FC236}">
                        <a16:creationId xmlns:a16="http://schemas.microsoft.com/office/drawing/2014/main" id="{1416C3B1-DD51-49D4-AD8E-AD21BB4D197B}"/>
                      </a:ext>
                    </a:extLst>
                  </p:cNvPr>
                  <p:cNvSpPr/>
                  <p:nvPr/>
                </p:nvSpPr>
                <p:spPr>
                  <a:xfrm>
                    <a:off x="2090257" y="79695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3" name="Smiley Face 272">
                    <a:extLst>
                      <a:ext uri="{FF2B5EF4-FFF2-40B4-BE49-F238E27FC236}">
                        <a16:creationId xmlns:a16="http://schemas.microsoft.com/office/drawing/2014/main" id="{404FEF29-9C66-4305-8DE3-225B81B1B3DA}"/>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4" name="Smiley Face 273">
                    <a:extLst>
                      <a:ext uri="{FF2B5EF4-FFF2-40B4-BE49-F238E27FC236}">
                        <a16:creationId xmlns:a16="http://schemas.microsoft.com/office/drawing/2014/main" id="{9FF428DE-081F-432F-926F-FBCDA046AE64}"/>
                      </a:ext>
                    </a:extLst>
                  </p:cNvPr>
                  <p:cNvSpPr/>
                  <p:nvPr/>
                </p:nvSpPr>
                <p:spPr>
                  <a:xfrm>
                    <a:off x="2090257" y="213080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5" name="Smiley Face 274">
                    <a:extLst>
                      <a:ext uri="{FF2B5EF4-FFF2-40B4-BE49-F238E27FC236}">
                        <a16:creationId xmlns:a16="http://schemas.microsoft.com/office/drawing/2014/main" id="{606063A0-212F-454C-823D-455D059988BD}"/>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6" name="Smiley Face 275">
                    <a:extLst>
                      <a:ext uri="{FF2B5EF4-FFF2-40B4-BE49-F238E27FC236}">
                        <a16:creationId xmlns:a16="http://schemas.microsoft.com/office/drawing/2014/main" id="{22AA66DB-BD3E-4328-8890-EBA91C3BCB7B}"/>
                      </a:ext>
                    </a:extLst>
                  </p:cNvPr>
                  <p:cNvSpPr/>
                  <p:nvPr/>
                </p:nvSpPr>
                <p:spPr>
                  <a:xfrm>
                    <a:off x="2090257" y="4081245"/>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Smiley Face 276">
                    <a:extLst>
                      <a:ext uri="{FF2B5EF4-FFF2-40B4-BE49-F238E27FC236}">
                        <a16:creationId xmlns:a16="http://schemas.microsoft.com/office/drawing/2014/main" id="{61788B5A-BFC4-44A0-850C-29CC71BC6CAD}"/>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Smiley Face 277">
                    <a:extLst>
                      <a:ext uri="{FF2B5EF4-FFF2-40B4-BE49-F238E27FC236}">
                        <a16:creationId xmlns:a16="http://schemas.microsoft.com/office/drawing/2014/main" id="{70C430CC-B376-4896-A0C8-C5A5622F682F}"/>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Smiley Face 278">
                    <a:extLst>
                      <a:ext uri="{FF2B5EF4-FFF2-40B4-BE49-F238E27FC236}">
                        <a16:creationId xmlns:a16="http://schemas.microsoft.com/office/drawing/2014/main" id="{305A31E7-2E61-4C1D-9A45-E5C3564F0CA7}"/>
                      </a:ext>
                    </a:extLst>
                  </p:cNvPr>
                  <p:cNvSpPr/>
                  <p:nvPr/>
                </p:nvSpPr>
                <p:spPr>
                  <a:xfrm>
                    <a:off x="2090257" y="5385734"/>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Smiley Face 279">
                    <a:extLst>
                      <a:ext uri="{FF2B5EF4-FFF2-40B4-BE49-F238E27FC236}">
                        <a16:creationId xmlns:a16="http://schemas.microsoft.com/office/drawing/2014/main" id="{3ECDF222-7030-48E7-9302-8BD6B03DEF60}"/>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0" name="Group 259">
                  <a:extLst>
                    <a:ext uri="{FF2B5EF4-FFF2-40B4-BE49-F238E27FC236}">
                      <a16:creationId xmlns:a16="http://schemas.microsoft.com/office/drawing/2014/main" id="{553AE77C-2E5D-4006-8F72-015FAA89E367}"/>
                    </a:ext>
                  </a:extLst>
                </p:cNvPr>
                <p:cNvGrpSpPr/>
                <p:nvPr/>
              </p:nvGrpSpPr>
              <p:grpSpPr>
                <a:xfrm>
                  <a:off x="5187194" y="151002"/>
                  <a:ext cx="662730" cy="6539217"/>
                  <a:chOff x="2090257" y="151002"/>
                  <a:chExt cx="662730" cy="6539217"/>
                </a:xfrm>
                <a:grpFill/>
              </p:grpSpPr>
              <p:sp>
                <p:nvSpPr>
                  <p:cNvPr id="261" name="Smiley Face 260">
                    <a:extLst>
                      <a:ext uri="{FF2B5EF4-FFF2-40B4-BE49-F238E27FC236}">
                        <a16:creationId xmlns:a16="http://schemas.microsoft.com/office/drawing/2014/main" id="{046EA1B7-3ACD-453F-B15A-82EDC311F66B}"/>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Smiley Face 261">
                    <a:extLst>
                      <a:ext uri="{FF2B5EF4-FFF2-40B4-BE49-F238E27FC236}">
                        <a16:creationId xmlns:a16="http://schemas.microsoft.com/office/drawing/2014/main" id="{6FD22E28-D5BD-4953-99D7-F8B6204D9F57}"/>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Smiley Face 262">
                    <a:extLst>
                      <a:ext uri="{FF2B5EF4-FFF2-40B4-BE49-F238E27FC236}">
                        <a16:creationId xmlns:a16="http://schemas.microsoft.com/office/drawing/2014/main" id="{FD480EE4-DB3B-48F4-A0ED-7F9EFA1693BB}"/>
                      </a:ext>
                    </a:extLst>
                  </p:cNvPr>
                  <p:cNvSpPr/>
                  <p:nvPr/>
                </p:nvSpPr>
                <p:spPr>
                  <a:xfrm>
                    <a:off x="2090257" y="145129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Smiley Face 263">
                    <a:extLst>
                      <a:ext uri="{FF2B5EF4-FFF2-40B4-BE49-F238E27FC236}">
                        <a16:creationId xmlns:a16="http://schemas.microsoft.com/office/drawing/2014/main" id="{2D4754D7-DA65-4377-8F0C-586372D58765}"/>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5" name="Smiley Face 264">
                    <a:extLst>
                      <a:ext uri="{FF2B5EF4-FFF2-40B4-BE49-F238E27FC236}">
                        <a16:creationId xmlns:a16="http://schemas.microsoft.com/office/drawing/2014/main" id="{62CB3504-4F24-4F1B-A903-CC3E4D90D34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Smiley Face 265">
                    <a:extLst>
                      <a:ext uri="{FF2B5EF4-FFF2-40B4-BE49-F238E27FC236}">
                        <a16:creationId xmlns:a16="http://schemas.microsoft.com/office/drawing/2014/main" id="{FA632E4A-E844-4DF5-A42C-53C9332BE81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Smiley Face 266">
                    <a:extLst>
                      <a:ext uri="{FF2B5EF4-FFF2-40B4-BE49-F238E27FC236}">
                        <a16:creationId xmlns:a16="http://schemas.microsoft.com/office/drawing/2014/main" id="{D6415E17-2548-4695-A52F-1A7755ECCE77}"/>
                      </a:ext>
                    </a:extLst>
                  </p:cNvPr>
                  <p:cNvSpPr/>
                  <p:nvPr/>
                </p:nvSpPr>
                <p:spPr>
                  <a:xfrm>
                    <a:off x="2090257" y="3422707"/>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Smiley Face 267">
                    <a:extLst>
                      <a:ext uri="{FF2B5EF4-FFF2-40B4-BE49-F238E27FC236}">
                        <a16:creationId xmlns:a16="http://schemas.microsoft.com/office/drawing/2014/main" id="{816EBE5D-59F8-4F2E-ACD4-6ABEFDF0785E}"/>
                      </a:ext>
                    </a:extLst>
                  </p:cNvPr>
                  <p:cNvSpPr/>
                  <p:nvPr/>
                </p:nvSpPr>
                <p:spPr>
                  <a:xfrm>
                    <a:off x="2090257" y="4739783"/>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Smiley Face 268">
                    <a:extLst>
                      <a:ext uri="{FF2B5EF4-FFF2-40B4-BE49-F238E27FC236}">
                        <a16:creationId xmlns:a16="http://schemas.microsoft.com/office/drawing/2014/main" id="{7B0D492A-B749-47DA-8415-DDFC97FD4AE9}"/>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Smiley Face 269">
                    <a:extLst>
                      <a:ext uri="{FF2B5EF4-FFF2-40B4-BE49-F238E27FC236}">
                        <a16:creationId xmlns:a16="http://schemas.microsoft.com/office/drawing/2014/main" id="{0161E089-3F3F-4AF2-95CC-99AB37A0285E}"/>
                      </a:ext>
                    </a:extLst>
                  </p:cNvPr>
                  <p:cNvSpPr/>
                  <p:nvPr/>
                </p:nvSpPr>
                <p:spPr>
                  <a:xfrm>
                    <a:off x="2090257" y="6044268"/>
                    <a:ext cx="662730" cy="645951"/>
                  </a:xfrm>
                  <a:prstGeom prst="smileyFac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cxnSp>
          <p:nvCxnSpPr>
            <p:cNvPr id="366" name="Straight Arrow Connector 365">
              <a:extLst>
                <a:ext uri="{FF2B5EF4-FFF2-40B4-BE49-F238E27FC236}">
                  <a16:creationId xmlns:a16="http://schemas.microsoft.com/office/drawing/2014/main" id="{7FB991E3-4F6A-47E9-8BF2-CD1187F5226E}"/>
                </a:ext>
              </a:extLst>
            </p:cNvPr>
            <p:cNvCxnSpPr>
              <a:cxnSpLocks/>
            </p:cNvCxnSpPr>
            <p:nvPr/>
          </p:nvCxnSpPr>
          <p:spPr>
            <a:xfrm flipH="1" flipV="1">
              <a:off x="4164807" y="1216739"/>
              <a:ext cx="15307" cy="3694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7" name="Straight Arrow Connector 366">
              <a:extLst>
                <a:ext uri="{FF2B5EF4-FFF2-40B4-BE49-F238E27FC236}">
                  <a16:creationId xmlns:a16="http://schemas.microsoft.com/office/drawing/2014/main" id="{7F35A68B-F48A-491C-BC2C-B6843DA00656}"/>
                </a:ext>
              </a:extLst>
            </p:cNvPr>
            <p:cNvCxnSpPr>
              <a:cxnSpLocks/>
              <a:stCxn id="358" idx="7"/>
            </p:cNvCxnSpPr>
            <p:nvPr/>
          </p:nvCxnSpPr>
          <p:spPr>
            <a:xfrm flipV="1">
              <a:off x="4427409" y="1230444"/>
              <a:ext cx="303073" cy="3154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8" name="Straight Arrow Connector 367">
              <a:extLst>
                <a:ext uri="{FF2B5EF4-FFF2-40B4-BE49-F238E27FC236}">
                  <a16:creationId xmlns:a16="http://schemas.microsoft.com/office/drawing/2014/main" id="{3967D021-681D-4559-80EC-452F8A9E5D72}"/>
                </a:ext>
              </a:extLst>
            </p:cNvPr>
            <p:cNvCxnSpPr>
              <a:cxnSpLocks/>
            </p:cNvCxnSpPr>
            <p:nvPr/>
          </p:nvCxnSpPr>
          <p:spPr>
            <a:xfrm>
              <a:off x="4404049" y="1763486"/>
              <a:ext cx="326433" cy="16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9" name="Straight Arrow Connector 368">
              <a:extLst>
                <a:ext uri="{FF2B5EF4-FFF2-40B4-BE49-F238E27FC236}">
                  <a16:creationId xmlns:a16="http://schemas.microsoft.com/office/drawing/2014/main" id="{78812ABB-74DB-4580-845E-7B5158ACCF80}"/>
                </a:ext>
              </a:extLst>
            </p:cNvPr>
            <p:cNvCxnSpPr>
              <a:cxnSpLocks/>
            </p:cNvCxnSpPr>
            <p:nvPr/>
          </p:nvCxnSpPr>
          <p:spPr>
            <a:xfrm flipH="1">
              <a:off x="3640388" y="1763486"/>
              <a:ext cx="3904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0" name="Straight Arrow Connector 369">
              <a:extLst>
                <a:ext uri="{FF2B5EF4-FFF2-40B4-BE49-F238E27FC236}">
                  <a16:creationId xmlns:a16="http://schemas.microsoft.com/office/drawing/2014/main" id="{39AD4A5E-5BB1-4C39-9D22-708C7545C1ED}"/>
                </a:ext>
              </a:extLst>
            </p:cNvPr>
            <p:cNvCxnSpPr>
              <a:cxnSpLocks/>
            </p:cNvCxnSpPr>
            <p:nvPr/>
          </p:nvCxnSpPr>
          <p:spPr>
            <a:xfrm flipH="1">
              <a:off x="3655716" y="1884784"/>
              <a:ext cx="431092" cy="423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1" name="Straight Arrow Connector 370">
              <a:extLst>
                <a:ext uri="{FF2B5EF4-FFF2-40B4-BE49-F238E27FC236}">
                  <a16:creationId xmlns:a16="http://schemas.microsoft.com/office/drawing/2014/main" id="{E070B138-5123-47C3-942C-10D863C07E61}"/>
                </a:ext>
              </a:extLst>
            </p:cNvPr>
            <p:cNvCxnSpPr>
              <a:cxnSpLocks/>
            </p:cNvCxnSpPr>
            <p:nvPr/>
          </p:nvCxnSpPr>
          <p:spPr>
            <a:xfrm>
              <a:off x="4180114" y="1894114"/>
              <a:ext cx="12985" cy="420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2" name="Straight Arrow Connector 371">
              <a:extLst>
                <a:ext uri="{FF2B5EF4-FFF2-40B4-BE49-F238E27FC236}">
                  <a16:creationId xmlns:a16="http://schemas.microsoft.com/office/drawing/2014/main" id="{3EC0D4CC-F5D9-4968-8FC9-FCFEA5D8D3E1}"/>
                </a:ext>
              </a:extLst>
            </p:cNvPr>
            <p:cNvCxnSpPr>
              <a:cxnSpLocks/>
              <a:stCxn id="358" idx="1"/>
            </p:cNvCxnSpPr>
            <p:nvPr/>
          </p:nvCxnSpPr>
          <p:spPr>
            <a:xfrm flipH="1" flipV="1">
              <a:off x="3640388" y="1216739"/>
              <a:ext cx="318401" cy="329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E1BD1BED-1B31-4CEF-B91C-4D67A6C7A916}"/>
                </a:ext>
              </a:extLst>
            </p:cNvPr>
            <p:cNvCxnSpPr>
              <a:cxnSpLocks/>
            </p:cNvCxnSpPr>
            <p:nvPr/>
          </p:nvCxnSpPr>
          <p:spPr>
            <a:xfrm>
              <a:off x="4310743" y="1884784"/>
              <a:ext cx="382173" cy="430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4" name="Rectangle 373">
              <a:extLst>
                <a:ext uri="{FF2B5EF4-FFF2-40B4-BE49-F238E27FC236}">
                  <a16:creationId xmlns:a16="http://schemas.microsoft.com/office/drawing/2014/main" id="{22CD3043-3022-43BE-B435-1D3212051180}"/>
                </a:ext>
              </a:extLst>
            </p:cNvPr>
            <p:cNvSpPr/>
            <p:nvPr/>
          </p:nvSpPr>
          <p:spPr>
            <a:xfrm>
              <a:off x="3176636" y="794857"/>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8" name="TextBox 127">
            <a:extLst>
              <a:ext uri="{FF2B5EF4-FFF2-40B4-BE49-F238E27FC236}">
                <a16:creationId xmlns:a16="http://schemas.microsoft.com/office/drawing/2014/main" id="{8D672B8D-89DD-4259-B3C4-9774528F329A}"/>
              </a:ext>
            </a:extLst>
          </p:cNvPr>
          <p:cNvSpPr txBox="1"/>
          <p:nvPr/>
        </p:nvSpPr>
        <p:spPr>
          <a:xfrm>
            <a:off x="2217453" y="2374360"/>
            <a:ext cx="7757093" cy="1323439"/>
          </a:xfrm>
          <a:prstGeom prst="rect">
            <a:avLst/>
          </a:prstGeom>
          <a:solidFill>
            <a:schemeClr val="bg1"/>
          </a:solidFill>
          <a:ln w="34925">
            <a:noFill/>
          </a:ln>
        </p:spPr>
        <p:txBody>
          <a:bodyPr wrap="square" rtlCol="0">
            <a:spAutoFit/>
          </a:bodyPr>
          <a:lstStyle/>
          <a:p>
            <a:pPr algn="ctr"/>
            <a:r>
              <a:rPr lang="en-GB" sz="8000" dirty="0">
                <a:solidFill>
                  <a:srgbClr val="F37518"/>
                </a:solidFill>
                <a:latin typeface="Verdana" panose="020B0604030504040204" pitchFamily="34" charset="0"/>
                <a:ea typeface="Verdana" panose="020B0604030504040204" pitchFamily="34" charset="0"/>
              </a:rPr>
              <a:t>Let’s  find out!</a:t>
            </a:r>
          </a:p>
        </p:txBody>
      </p:sp>
    </p:spTree>
    <p:extLst>
      <p:ext uri="{BB962C8B-B14F-4D97-AF65-F5344CB8AC3E}">
        <p14:creationId xmlns:p14="http://schemas.microsoft.com/office/powerpoint/2010/main" val="262695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8224" y="184727"/>
            <a:ext cx="5468642" cy="5050809"/>
            <a:chOff x="100645" y="157295"/>
            <a:chExt cx="6672036" cy="6543409"/>
          </a:xfrm>
        </p:grpSpPr>
        <p:grpSp>
          <p:nvGrpSpPr>
            <p:cNvPr id="3" name="Group 2">
              <a:extLst>
                <a:ext uri="{FF2B5EF4-FFF2-40B4-BE49-F238E27FC236}">
                  <a16:creationId xmlns:a16="http://schemas.microsoft.com/office/drawing/2014/main" id="{10D3CDFF-DA97-40EC-9A04-5D30E37260A5}"/>
                </a:ext>
              </a:extLst>
            </p:cNvPr>
            <p:cNvGrpSpPr/>
            <p:nvPr/>
          </p:nvGrpSpPr>
          <p:grpSpPr>
            <a:xfrm>
              <a:off x="100645" y="157295"/>
              <a:ext cx="6672036" cy="6543409"/>
              <a:chOff x="2513906" y="148906"/>
              <a:chExt cx="6672036" cy="6543409"/>
            </a:xfrm>
            <a:solidFill>
              <a:srgbClr val="0070C0"/>
            </a:solidFill>
          </p:grpSpPr>
          <p:grpSp>
            <p:nvGrpSpPr>
              <p:cNvPr id="13" name="Group 12">
                <a:extLst>
                  <a:ext uri="{FF2B5EF4-FFF2-40B4-BE49-F238E27FC236}">
                    <a16:creationId xmlns:a16="http://schemas.microsoft.com/office/drawing/2014/main" id="{9FA23B5F-B874-4E21-B7F9-051BC1F44C51}"/>
                  </a:ext>
                </a:extLst>
              </p:cNvPr>
              <p:cNvGrpSpPr/>
              <p:nvPr/>
            </p:nvGrpSpPr>
            <p:grpSpPr>
              <a:xfrm>
                <a:off x="2513906" y="151002"/>
                <a:ext cx="3336018" cy="6541313"/>
                <a:chOff x="2513906" y="151002"/>
                <a:chExt cx="3336018" cy="6541313"/>
              </a:xfrm>
              <a:grpFill/>
            </p:grpSpPr>
            <p:grpSp>
              <p:nvGrpSpPr>
                <p:cNvPr id="70" name="Group 69">
                  <a:extLst>
                    <a:ext uri="{FF2B5EF4-FFF2-40B4-BE49-F238E27FC236}">
                      <a16:creationId xmlns:a16="http://schemas.microsoft.com/office/drawing/2014/main" id="{228B626E-71DC-4902-AC54-AB8D9C55F561}"/>
                    </a:ext>
                  </a:extLst>
                </p:cNvPr>
                <p:cNvGrpSpPr/>
                <p:nvPr/>
              </p:nvGrpSpPr>
              <p:grpSpPr>
                <a:xfrm>
                  <a:off x="3861734" y="151002"/>
                  <a:ext cx="662730" cy="6539217"/>
                  <a:chOff x="2090257" y="151002"/>
                  <a:chExt cx="662730" cy="6539217"/>
                </a:xfrm>
                <a:grpFill/>
              </p:grpSpPr>
              <p:sp>
                <p:nvSpPr>
                  <p:cNvPr id="115" name="Smiley Face 114">
                    <a:extLst>
                      <a:ext uri="{FF2B5EF4-FFF2-40B4-BE49-F238E27FC236}">
                        <a16:creationId xmlns:a16="http://schemas.microsoft.com/office/drawing/2014/main" id="{A9C260F3-14B6-423E-A669-7E2CF948F0FC}"/>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Smiley Face 115">
                    <a:extLst>
                      <a:ext uri="{FF2B5EF4-FFF2-40B4-BE49-F238E27FC236}">
                        <a16:creationId xmlns:a16="http://schemas.microsoft.com/office/drawing/2014/main" id="{B4E136BF-3309-4AEB-ABC3-986F4E25989A}"/>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Smiley Face 116">
                    <a:extLst>
                      <a:ext uri="{FF2B5EF4-FFF2-40B4-BE49-F238E27FC236}">
                        <a16:creationId xmlns:a16="http://schemas.microsoft.com/office/drawing/2014/main" id="{4835C4AB-FCDD-47C3-B00D-AC38158F3C58}"/>
                      </a:ext>
                    </a:extLst>
                  </p:cNvPr>
                  <p:cNvSpPr/>
                  <p:nvPr/>
                </p:nvSpPr>
                <p:spPr>
                  <a:xfrm>
                    <a:off x="2090257" y="1451293"/>
                    <a:ext cx="662730" cy="645951"/>
                  </a:xfrm>
                  <a:prstGeom prst="smileyFac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8" name="Smiley Face 117">
                    <a:extLst>
                      <a:ext uri="{FF2B5EF4-FFF2-40B4-BE49-F238E27FC236}">
                        <a16:creationId xmlns:a16="http://schemas.microsoft.com/office/drawing/2014/main" id="{56759491-1F51-446F-8519-5A1BBA03B35E}"/>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9" name="Smiley Face 118">
                    <a:extLst>
                      <a:ext uri="{FF2B5EF4-FFF2-40B4-BE49-F238E27FC236}">
                        <a16:creationId xmlns:a16="http://schemas.microsoft.com/office/drawing/2014/main" id="{478C48CD-7936-4210-9738-0938A9A12F03}"/>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Smiley Face 119">
                    <a:extLst>
                      <a:ext uri="{FF2B5EF4-FFF2-40B4-BE49-F238E27FC236}">
                        <a16:creationId xmlns:a16="http://schemas.microsoft.com/office/drawing/2014/main" id="{D639A310-6907-48F9-AC70-E6686AAD6680}"/>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Smiley Face 120">
                    <a:extLst>
                      <a:ext uri="{FF2B5EF4-FFF2-40B4-BE49-F238E27FC236}">
                        <a16:creationId xmlns:a16="http://schemas.microsoft.com/office/drawing/2014/main" id="{51CC7D17-2600-46CF-9C2F-520EBD3687B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Smiley Face 121">
                    <a:extLst>
                      <a:ext uri="{FF2B5EF4-FFF2-40B4-BE49-F238E27FC236}">
                        <a16:creationId xmlns:a16="http://schemas.microsoft.com/office/drawing/2014/main" id="{A9910458-845E-4EA1-ACC8-9A7B9B904961}"/>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Smiley Face 122">
                    <a:extLst>
                      <a:ext uri="{FF2B5EF4-FFF2-40B4-BE49-F238E27FC236}">
                        <a16:creationId xmlns:a16="http://schemas.microsoft.com/office/drawing/2014/main" id="{D2FB04F6-1152-4F4D-A746-06F2E4829B7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4" name="Smiley Face 123">
                    <a:extLst>
                      <a:ext uri="{FF2B5EF4-FFF2-40B4-BE49-F238E27FC236}">
                        <a16:creationId xmlns:a16="http://schemas.microsoft.com/office/drawing/2014/main" id="{D8446F39-1F6E-44D1-AD90-A0ADD0149A4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1" name="Group 70">
                  <a:extLst>
                    <a:ext uri="{FF2B5EF4-FFF2-40B4-BE49-F238E27FC236}">
                      <a16:creationId xmlns:a16="http://schemas.microsoft.com/office/drawing/2014/main" id="{FC06A305-2065-4091-8970-87A5BCBCAC23}"/>
                    </a:ext>
                  </a:extLst>
                </p:cNvPr>
                <p:cNvGrpSpPr/>
                <p:nvPr/>
              </p:nvGrpSpPr>
              <p:grpSpPr>
                <a:xfrm>
                  <a:off x="3187820" y="151002"/>
                  <a:ext cx="662730" cy="6539217"/>
                  <a:chOff x="2090257" y="151002"/>
                  <a:chExt cx="662730" cy="6539217"/>
                </a:xfrm>
                <a:grpFill/>
              </p:grpSpPr>
              <p:sp>
                <p:nvSpPr>
                  <p:cNvPr id="105" name="Smiley Face 104">
                    <a:extLst>
                      <a:ext uri="{FF2B5EF4-FFF2-40B4-BE49-F238E27FC236}">
                        <a16:creationId xmlns:a16="http://schemas.microsoft.com/office/drawing/2014/main" id="{931397DB-D31C-4DE5-BC5C-7DA683C31C01}"/>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Smiley Face 105">
                    <a:extLst>
                      <a:ext uri="{FF2B5EF4-FFF2-40B4-BE49-F238E27FC236}">
                        <a16:creationId xmlns:a16="http://schemas.microsoft.com/office/drawing/2014/main" id="{67FE4180-7E02-45CC-9BAD-67342A8EB8B6}"/>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Smiley Face 106">
                    <a:extLst>
                      <a:ext uri="{FF2B5EF4-FFF2-40B4-BE49-F238E27FC236}">
                        <a16:creationId xmlns:a16="http://schemas.microsoft.com/office/drawing/2014/main" id="{127A7D6E-160F-42A8-9487-FF59D8FC3864}"/>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Smiley Face 107">
                    <a:extLst>
                      <a:ext uri="{FF2B5EF4-FFF2-40B4-BE49-F238E27FC236}">
                        <a16:creationId xmlns:a16="http://schemas.microsoft.com/office/drawing/2014/main" id="{7A13EB9B-1F85-41D0-840A-B745F8BBF658}"/>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Smiley Face 108">
                    <a:extLst>
                      <a:ext uri="{FF2B5EF4-FFF2-40B4-BE49-F238E27FC236}">
                        <a16:creationId xmlns:a16="http://schemas.microsoft.com/office/drawing/2014/main" id="{6D5C0D0C-A06C-4AE3-BEA5-77EC6B5505CC}"/>
                      </a:ext>
                    </a:extLst>
                  </p:cNvPr>
                  <p:cNvSpPr/>
                  <p:nvPr/>
                </p:nvSpPr>
                <p:spPr>
                  <a:xfrm>
                    <a:off x="2090257" y="2776756"/>
                    <a:ext cx="662730" cy="645951"/>
                  </a:xfrm>
                  <a:prstGeom prst="smileyFac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Smiley Face 109">
                    <a:extLst>
                      <a:ext uri="{FF2B5EF4-FFF2-40B4-BE49-F238E27FC236}">
                        <a16:creationId xmlns:a16="http://schemas.microsoft.com/office/drawing/2014/main" id="{143623D0-9A4F-4BFD-8577-20D94D927E9C}"/>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Smiley Face 110">
                    <a:extLst>
                      <a:ext uri="{FF2B5EF4-FFF2-40B4-BE49-F238E27FC236}">
                        <a16:creationId xmlns:a16="http://schemas.microsoft.com/office/drawing/2014/main" id="{1FF71C3A-05E1-4907-9785-8F804EEDEDF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Smiley Face 111">
                    <a:extLst>
                      <a:ext uri="{FF2B5EF4-FFF2-40B4-BE49-F238E27FC236}">
                        <a16:creationId xmlns:a16="http://schemas.microsoft.com/office/drawing/2014/main" id="{E768D774-00D2-4187-B4B3-A89A69AA9B20}"/>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Smiley Face 112">
                    <a:extLst>
                      <a:ext uri="{FF2B5EF4-FFF2-40B4-BE49-F238E27FC236}">
                        <a16:creationId xmlns:a16="http://schemas.microsoft.com/office/drawing/2014/main" id="{9B50115D-2623-4415-A9DA-38C74DD08AC9}"/>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Smiley Face 113">
                    <a:extLst>
                      <a:ext uri="{FF2B5EF4-FFF2-40B4-BE49-F238E27FC236}">
                        <a16:creationId xmlns:a16="http://schemas.microsoft.com/office/drawing/2014/main" id="{2BDAFCB8-102C-4A72-8FD6-5E891541DF0C}"/>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2" name="Group 71">
                  <a:extLst>
                    <a:ext uri="{FF2B5EF4-FFF2-40B4-BE49-F238E27FC236}">
                      <a16:creationId xmlns:a16="http://schemas.microsoft.com/office/drawing/2014/main" id="{07223BC7-B581-4156-8F41-ACABE9023C44}"/>
                    </a:ext>
                  </a:extLst>
                </p:cNvPr>
                <p:cNvGrpSpPr/>
                <p:nvPr/>
              </p:nvGrpSpPr>
              <p:grpSpPr>
                <a:xfrm>
                  <a:off x="2513906" y="153098"/>
                  <a:ext cx="662730" cy="6539217"/>
                  <a:chOff x="2090257" y="151002"/>
                  <a:chExt cx="662730" cy="6539217"/>
                </a:xfrm>
                <a:grpFill/>
              </p:grpSpPr>
              <p:sp>
                <p:nvSpPr>
                  <p:cNvPr id="95" name="Smiley Face 94">
                    <a:extLst>
                      <a:ext uri="{FF2B5EF4-FFF2-40B4-BE49-F238E27FC236}">
                        <a16:creationId xmlns:a16="http://schemas.microsoft.com/office/drawing/2014/main" id="{AC825FE6-21A8-48B3-ABCE-6CCD0282F002}"/>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Smiley Face 95">
                    <a:extLst>
                      <a:ext uri="{FF2B5EF4-FFF2-40B4-BE49-F238E27FC236}">
                        <a16:creationId xmlns:a16="http://schemas.microsoft.com/office/drawing/2014/main" id="{C03DD556-3EDB-496B-851A-DAAD5B291DAA}"/>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Smiley Face 96">
                    <a:extLst>
                      <a:ext uri="{FF2B5EF4-FFF2-40B4-BE49-F238E27FC236}">
                        <a16:creationId xmlns:a16="http://schemas.microsoft.com/office/drawing/2014/main" id="{2EE2455F-DCA4-4F0F-96D6-10B22FFA6C34}"/>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Smiley Face 97">
                    <a:extLst>
                      <a:ext uri="{FF2B5EF4-FFF2-40B4-BE49-F238E27FC236}">
                        <a16:creationId xmlns:a16="http://schemas.microsoft.com/office/drawing/2014/main" id="{AE8D3DB3-1393-4982-9CDE-B01DFA0B0DF2}"/>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Smiley Face 98">
                    <a:extLst>
                      <a:ext uri="{FF2B5EF4-FFF2-40B4-BE49-F238E27FC236}">
                        <a16:creationId xmlns:a16="http://schemas.microsoft.com/office/drawing/2014/main" id="{E5DA9BFE-58F9-4789-B9C5-E7CE9BC23FFE}"/>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Smiley Face 99">
                    <a:extLst>
                      <a:ext uri="{FF2B5EF4-FFF2-40B4-BE49-F238E27FC236}">
                        <a16:creationId xmlns:a16="http://schemas.microsoft.com/office/drawing/2014/main" id="{38E9B18A-E1D3-4272-8B1A-A6DBB10A516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Smiley Face 100">
                    <a:extLst>
                      <a:ext uri="{FF2B5EF4-FFF2-40B4-BE49-F238E27FC236}">
                        <a16:creationId xmlns:a16="http://schemas.microsoft.com/office/drawing/2014/main" id="{3A012CCD-DCA2-4EB1-B76B-3910AE6266CF}"/>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Smiley Face 101">
                    <a:extLst>
                      <a:ext uri="{FF2B5EF4-FFF2-40B4-BE49-F238E27FC236}">
                        <a16:creationId xmlns:a16="http://schemas.microsoft.com/office/drawing/2014/main" id="{AFA13D41-AFA6-4827-B722-8306F77C39E9}"/>
                      </a:ext>
                    </a:extLst>
                  </p:cNvPr>
                  <p:cNvSpPr/>
                  <p:nvPr/>
                </p:nvSpPr>
                <p:spPr>
                  <a:xfrm>
                    <a:off x="2090257" y="4739783"/>
                    <a:ext cx="662730" cy="645951"/>
                  </a:xfrm>
                  <a:prstGeom prst="smileyFac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Smiley Face 102">
                    <a:extLst>
                      <a:ext uri="{FF2B5EF4-FFF2-40B4-BE49-F238E27FC236}">
                        <a16:creationId xmlns:a16="http://schemas.microsoft.com/office/drawing/2014/main" id="{A14DBA7D-CFDB-45CD-BC14-2DF5BD9322E8}"/>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Smiley Face 103">
                    <a:extLst>
                      <a:ext uri="{FF2B5EF4-FFF2-40B4-BE49-F238E27FC236}">
                        <a16:creationId xmlns:a16="http://schemas.microsoft.com/office/drawing/2014/main" id="{0EC93E56-BB31-406D-B0E4-EBC7F9F70C21}"/>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3" name="Group 72">
                  <a:extLst>
                    <a:ext uri="{FF2B5EF4-FFF2-40B4-BE49-F238E27FC236}">
                      <a16:creationId xmlns:a16="http://schemas.microsoft.com/office/drawing/2014/main" id="{26AE43C1-7E19-49C2-8BB0-53AF565D2E24}"/>
                    </a:ext>
                  </a:extLst>
                </p:cNvPr>
                <p:cNvGrpSpPr/>
                <p:nvPr/>
              </p:nvGrpSpPr>
              <p:grpSpPr>
                <a:xfrm>
                  <a:off x="4524464" y="151002"/>
                  <a:ext cx="662730" cy="6539217"/>
                  <a:chOff x="2090257" y="151002"/>
                  <a:chExt cx="662730" cy="6539217"/>
                </a:xfrm>
                <a:grpFill/>
              </p:grpSpPr>
              <p:sp>
                <p:nvSpPr>
                  <p:cNvPr id="85" name="Smiley Face 84">
                    <a:extLst>
                      <a:ext uri="{FF2B5EF4-FFF2-40B4-BE49-F238E27FC236}">
                        <a16:creationId xmlns:a16="http://schemas.microsoft.com/office/drawing/2014/main" id="{E4C75AD8-8C7F-43FA-B71C-650A1709D695}"/>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Smiley Face 85">
                    <a:extLst>
                      <a:ext uri="{FF2B5EF4-FFF2-40B4-BE49-F238E27FC236}">
                        <a16:creationId xmlns:a16="http://schemas.microsoft.com/office/drawing/2014/main" id="{70C86786-4FA9-4121-B191-B80E6E78297C}"/>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Smiley Face 86">
                    <a:extLst>
                      <a:ext uri="{FF2B5EF4-FFF2-40B4-BE49-F238E27FC236}">
                        <a16:creationId xmlns:a16="http://schemas.microsoft.com/office/drawing/2014/main" id="{95524FBC-0D87-4D4A-96F7-9C52190CCD54}"/>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Smiley Face 87">
                    <a:extLst>
                      <a:ext uri="{FF2B5EF4-FFF2-40B4-BE49-F238E27FC236}">
                        <a16:creationId xmlns:a16="http://schemas.microsoft.com/office/drawing/2014/main" id="{D0F0C727-FC13-4393-9BAA-BBFD490F387F}"/>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Smiley Face 88">
                    <a:extLst>
                      <a:ext uri="{FF2B5EF4-FFF2-40B4-BE49-F238E27FC236}">
                        <a16:creationId xmlns:a16="http://schemas.microsoft.com/office/drawing/2014/main" id="{1C51748F-549E-4A6E-96D6-04BF55F1ADD3}"/>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Smiley Face 89">
                    <a:extLst>
                      <a:ext uri="{FF2B5EF4-FFF2-40B4-BE49-F238E27FC236}">
                        <a16:creationId xmlns:a16="http://schemas.microsoft.com/office/drawing/2014/main" id="{C26B9CFF-CA69-484E-99C6-6F0B0E14F494}"/>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Smiley Face 90">
                    <a:extLst>
                      <a:ext uri="{FF2B5EF4-FFF2-40B4-BE49-F238E27FC236}">
                        <a16:creationId xmlns:a16="http://schemas.microsoft.com/office/drawing/2014/main" id="{3CF88920-B198-4B29-8324-003935628B60}"/>
                      </a:ext>
                    </a:extLst>
                  </p:cNvPr>
                  <p:cNvSpPr/>
                  <p:nvPr/>
                </p:nvSpPr>
                <p:spPr>
                  <a:xfrm>
                    <a:off x="2090257" y="3422707"/>
                    <a:ext cx="662730" cy="645951"/>
                  </a:xfrm>
                  <a:prstGeom prst="smileyFac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Smiley Face 91">
                    <a:extLst>
                      <a:ext uri="{FF2B5EF4-FFF2-40B4-BE49-F238E27FC236}">
                        <a16:creationId xmlns:a16="http://schemas.microsoft.com/office/drawing/2014/main" id="{BFB42194-B076-4ADB-BED8-5546FBCB7C2C}"/>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Smiley Face 92">
                    <a:extLst>
                      <a:ext uri="{FF2B5EF4-FFF2-40B4-BE49-F238E27FC236}">
                        <a16:creationId xmlns:a16="http://schemas.microsoft.com/office/drawing/2014/main" id="{4FBDEE98-8C0D-42B0-90A2-8010138C6623}"/>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Smiley Face 93">
                    <a:extLst>
                      <a:ext uri="{FF2B5EF4-FFF2-40B4-BE49-F238E27FC236}">
                        <a16:creationId xmlns:a16="http://schemas.microsoft.com/office/drawing/2014/main" id="{5E9FD881-4B84-40BE-AFE5-83D728C2C09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4" name="Group 73">
                  <a:extLst>
                    <a:ext uri="{FF2B5EF4-FFF2-40B4-BE49-F238E27FC236}">
                      <a16:creationId xmlns:a16="http://schemas.microsoft.com/office/drawing/2014/main" id="{1E101E00-B581-47E5-9AB9-D0D676868BAD}"/>
                    </a:ext>
                  </a:extLst>
                </p:cNvPr>
                <p:cNvGrpSpPr/>
                <p:nvPr/>
              </p:nvGrpSpPr>
              <p:grpSpPr>
                <a:xfrm>
                  <a:off x="5187194" y="151002"/>
                  <a:ext cx="662730" cy="6539217"/>
                  <a:chOff x="2090257" y="151002"/>
                  <a:chExt cx="662730" cy="6539217"/>
                </a:xfrm>
                <a:grpFill/>
              </p:grpSpPr>
              <p:sp>
                <p:nvSpPr>
                  <p:cNvPr id="75" name="Smiley Face 74">
                    <a:extLst>
                      <a:ext uri="{FF2B5EF4-FFF2-40B4-BE49-F238E27FC236}">
                        <a16:creationId xmlns:a16="http://schemas.microsoft.com/office/drawing/2014/main" id="{45DE2B29-ACB2-4512-AFF7-8A143CEE7ABA}"/>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Smiley Face 75">
                    <a:extLst>
                      <a:ext uri="{FF2B5EF4-FFF2-40B4-BE49-F238E27FC236}">
                        <a16:creationId xmlns:a16="http://schemas.microsoft.com/office/drawing/2014/main" id="{BD35D767-56E4-4C5F-807A-57266352F70B}"/>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Smiley Face 76">
                    <a:extLst>
                      <a:ext uri="{FF2B5EF4-FFF2-40B4-BE49-F238E27FC236}">
                        <a16:creationId xmlns:a16="http://schemas.microsoft.com/office/drawing/2014/main" id="{D382157D-AE03-4BA6-8D45-5F97FC7BE79E}"/>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Smiley Face 77">
                    <a:extLst>
                      <a:ext uri="{FF2B5EF4-FFF2-40B4-BE49-F238E27FC236}">
                        <a16:creationId xmlns:a16="http://schemas.microsoft.com/office/drawing/2014/main" id="{F40C0D8E-F74D-4890-B785-63C85A48A4EC}"/>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Smiley Face 78">
                    <a:extLst>
                      <a:ext uri="{FF2B5EF4-FFF2-40B4-BE49-F238E27FC236}">
                        <a16:creationId xmlns:a16="http://schemas.microsoft.com/office/drawing/2014/main" id="{DF8675C0-113C-4145-B18E-0FE6DE7A0320}"/>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Smiley Face 79">
                    <a:extLst>
                      <a:ext uri="{FF2B5EF4-FFF2-40B4-BE49-F238E27FC236}">
                        <a16:creationId xmlns:a16="http://schemas.microsoft.com/office/drawing/2014/main" id="{3E27AEEE-B41E-4F5D-9CD2-5DE2B7D4250F}"/>
                      </a:ext>
                    </a:extLst>
                  </p:cNvPr>
                  <p:cNvSpPr/>
                  <p:nvPr/>
                </p:nvSpPr>
                <p:spPr>
                  <a:xfrm>
                    <a:off x="2090257" y="4081245"/>
                    <a:ext cx="662730" cy="645951"/>
                  </a:xfrm>
                  <a:prstGeom prst="smileyFac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Smiley Face 80">
                    <a:extLst>
                      <a:ext uri="{FF2B5EF4-FFF2-40B4-BE49-F238E27FC236}">
                        <a16:creationId xmlns:a16="http://schemas.microsoft.com/office/drawing/2014/main" id="{65CEA6B3-6B6E-436D-A258-29A676ED6F0D}"/>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Smiley Face 81">
                    <a:extLst>
                      <a:ext uri="{FF2B5EF4-FFF2-40B4-BE49-F238E27FC236}">
                        <a16:creationId xmlns:a16="http://schemas.microsoft.com/office/drawing/2014/main" id="{66AA29C2-22FD-4AD8-AF92-3B5DDCADBF37}"/>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Smiley Face 82">
                    <a:extLst>
                      <a:ext uri="{FF2B5EF4-FFF2-40B4-BE49-F238E27FC236}">
                        <a16:creationId xmlns:a16="http://schemas.microsoft.com/office/drawing/2014/main" id="{57C28B11-A1B8-41AC-94ED-5862DFEBF8CD}"/>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Smiley Face 83">
                    <a:extLst>
                      <a:ext uri="{FF2B5EF4-FFF2-40B4-BE49-F238E27FC236}">
                        <a16:creationId xmlns:a16="http://schemas.microsoft.com/office/drawing/2014/main" id="{4570397A-EFA2-473F-9A2D-2ADDB8AE1FF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4" name="Group 13">
                <a:extLst>
                  <a:ext uri="{FF2B5EF4-FFF2-40B4-BE49-F238E27FC236}">
                    <a16:creationId xmlns:a16="http://schemas.microsoft.com/office/drawing/2014/main" id="{653ECEBA-4864-43EF-BAA6-6E8C751FC3B1}"/>
                  </a:ext>
                </a:extLst>
              </p:cNvPr>
              <p:cNvGrpSpPr/>
              <p:nvPr/>
            </p:nvGrpSpPr>
            <p:grpSpPr>
              <a:xfrm>
                <a:off x="5849924" y="148906"/>
                <a:ext cx="3336018" cy="6541313"/>
                <a:chOff x="2513906" y="151002"/>
                <a:chExt cx="3336018" cy="6541313"/>
              </a:xfrm>
              <a:grpFill/>
            </p:grpSpPr>
            <p:grpSp>
              <p:nvGrpSpPr>
                <p:cNvPr id="15" name="Group 14">
                  <a:extLst>
                    <a:ext uri="{FF2B5EF4-FFF2-40B4-BE49-F238E27FC236}">
                      <a16:creationId xmlns:a16="http://schemas.microsoft.com/office/drawing/2014/main" id="{5867B174-817D-4A28-9658-2ABFE6D95BE6}"/>
                    </a:ext>
                  </a:extLst>
                </p:cNvPr>
                <p:cNvGrpSpPr/>
                <p:nvPr/>
              </p:nvGrpSpPr>
              <p:grpSpPr>
                <a:xfrm>
                  <a:off x="3861734" y="151002"/>
                  <a:ext cx="662730" cy="6539217"/>
                  <a:chOff x="2090257" y="151002"/>
                  <a:chExt cx="662730" cy="6539217"/>
                </a:xfrm>
                <a:grpFill/>
              </p:grpSpPr>
              <p:sp>
                <p:nvSpPr>
                  <p:cNvPr id="60" name="Smiley Face 59">
                    <a:extLst>
                      <a:ext uri="{FF2B5EF4-FFF2-40B4-BE49-F238E27FC236}">
                        <a16:creationId xmlns:a16="http://schemas.microsoft.com/office/drawing/2014/main" id="{EFD7E81A-0933-49AA-9DB2-FCD49CA7AC35}"/>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Smiley Face 60">
                    <a:extLst>
                      <a:ext uri="{FF2B5EF4-FFF2-40B4-BE49-F238E27FC236}">
                        <a16:creationId xmlns:a16="http://schemas.microsoft.com/office/drawing/2014/main" id="{E18C1D5F-2B33-472D-BCFB-CDB20BF822D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Smiley Face 61">
                    <a:extLst>
                      <a:ext uri="{FF2B5EF4-FFF2-40B4-BE49-F238E27FC236}">
                        <a16:creationId xmlns:a16="http://schemas.microsoft.com/office/drawing/2014/main" id="{BAB1AA6D-1AED-489C-AC44-1B0187F9922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Smiley Face 62">
                    <a:extLst>
                      <a:ext uri="{FF2B5EF4-FFF2-40B4-BE49-F238E27FC236}">
                        <a16:creationId xmlns:a16="http://schemas.microsoft.com/office/drawing/2014/main" id="{F401467B-8E03-4D78-9D84-B5A293FF3D7A}"/>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Smiley Face 63">
                    <a:extLst>
                      <a:ext uri="{FF2B5EF4-FFF2-40B4-BE49-F238E27FC236}">
                        <a16:creationId xmlns:a16="http://schemas.microsoft.com/office/drawing/2014/main" id="{91C71BAD-E1CB-484F-8F6E-EBE681660EAB}"/>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Smiley Face 64">
                    <a:extLst>
                      <a:ext uri="{FF2B5EF4-FFF2-40B4-BE49-F238E27FC236}">
                        <a16:creationId xmlns:a16="http://schemas.microsoft.com/office/drawing/2014/main" id="{ACD9E2EC-A5A5-4064-9879-8586ED3CE29E}"/>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Smiley Face 65">
                    <a:extLst>
                      <a:ext uri="{FF2B5EF4-FFF2-40B4-BE49-F238E27FC236}">
                        <a16:creationId xmlns:a16="http://schemas.microsoft.com/office/drawing/2014/main" id="{F4E31287-38CB-4140-B818-4BBE3D6FCA1C}"/>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Smiley Face 66">
                    <a:extLst>
                      <a:ext uri="{FF2B5EF4-FFF2-40B4-BE49-F238E27FC236}">
                        <a16:creationId xmlns:a16="http://schemas.microsoft.com/office/drawing/2014/main" id="{3908DEEF-F649-4188-9806-0B3CCD100BF4}"/>
                      </a:ext>
                    </a:extLst>
                  </p:cNvPr>
                  <p:cNvSpPr/>
                  <p:nvPr/>
                </p:nvSpPr>
                <p:spPr>
                  <a:xfrm>
                    <a:off x="2090257" y="4739783"/>
                    <a:ext cx="662730" cy="645951"/>
                  </a:xfrm>
                  <a:prstGeom prst="smileyFac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Smiley Face 67">
                    <a:extLst>
                      <a:ext uri="{FF2B5EF4-FFF2-40B4-BE49-F238E27FC236}">
                        <a16:creationId xmlns:a16="http://schemas.microsoft.com/office/drawing/2014/main" id="{F32E93C7-C0CE-483D-BE96-C1B077FA9A1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Smiley Face 68">
                    <a:extLst>
                      <a:ext uri="{FF2B5EF4-FFF2-40B4-BE49-F238E27FC236}">
                        <a16:creationId xmlns:a16="http://schemas.microsoft.com/office/drawing/2014/main" id="{130B41B2-D5B8-4853-ABFD-EB240A83C3C7}"/>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a:extLst>
                    <a:ext uri="{FF2B5EF4-FFF2-40B4-BE49-F238E27FC236}">
                      <a16:creationId xmlns:a16="http://schemas.microsoft.com/office/drawing/2014/main" id="{272CA56A-4409-4A0F-A949-91837BFD780E}"/>
                    </a:ext>
                  </a:extLst>
                </p:cNvPr>
                <p:cNvGrpSpPr/>
                <p:nvPr/>
              </p:nvGrpSpPr>
              <p:grpSpPr>
                <a:xfrm>
                  <a:off x="3187820" y="151002"/>
                  <a:ext cx="662730" cy="6539217"/>
                  <a:chOff x="2090257" y="151002"/>
                  <a:chExt cx="662730" cy="6539217"/>
                </a:xfrm>
                <a:grpFill/>
              </p:grpSpPr>
              <p:sp>
                <p:nvSpPr>
                  <p:cNvPr id="50" name="Smiley Face 49">
                    <a:extLst>
                      <a:ext uri="{FF2B5EF4-FFF2-40B4-BE49-F238E27FC236}">
                        <a16:creationId xmlns:a16="http://schemas.microsoft.com/office/drawing/2014/main" id="{DAC38A8F-EA05-4840-B61F-4B3FF7EB34DC}"/>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Smiley Face 50">
                    <a:extLst>
                      <a:ext uri="{FF2B5EF4-FFF2-40B4-BE49-F238E27FC236}">
                        <a16:creationId xmlns:a16="http://schemas.microsoft.com/office/drawing/2014/main" id="{84E73C4C-EE6C-4D0B-9D96-B3BCFF326274}"/>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Smiley Face 51">
                    <a:extLst>
                      <a:ext uri="{FF2B5EF4-FFF2-40B4-BE49-F238E27FC236}">
                        <a16:creationId xmlns:a16="http://schemas.microsoft.com/office/drawing/2014/main" id="{09497F6A-48AF-4193-BCC8-9AC9475CCC1B}"/>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Smiley Face 52">
                    <a:extLst>
                      <a:ext uri="{FF2B5EF4-FFF2-40B4-BE49-F238E27FC236}">
                        <a16:creationId xmlns:a16="http://schemas.microsoft.com/office/drawing/2014/main" id="{49512B49-E238-43F5-B859-2BEB7C973B67}"/>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Smiley Face 53">
                    <a:extLst>
                      <a:ext uri="{FF2B5EF4-FFF2-40B4-BE49-F238E27FC236}">
                        <a16:creationId xmlns:a16="http://schemas.microsoft.com/office/drawing/2014/main" id="{D9C39A7D-7057-44E5-A4BD-E398E206C88A}"/>
                      </a:ext>
                    </a:extLst>
                  </p:cNvPr>
                  <p:cNvSpPr/>
                  <p:nvPr/>
                </p:nvSpPr>
                <p:spPr>
                  <a:xfrm>
                    <a:off x="2090257" y="2776756"/>
                    <a:ext cx="662730" cy="645951"/>
                  </a:xfrm>
                  <a:prstGeom prst="smileyFace">
                    <a:avLst/>
                  </a:prstGeom>
                  <a:solidFill>
                    <a:schemeClr val="accent6">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55" name="Smiley Face 54">
                    <a:extLst>
                      <a:ext uri="{FF2B5EF4-FFF2-40B4-BE49-F238E27FC236}">
                        <a16:creationId xmlns:a16="http://schemas.microsoft.com/office/drawing/2014/main" id="{175294F3-AADA-4C26-AEE6-9B0FACACB111}"/>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miley Face 55">
                    <a:extLst>
                      <a:ext uri="{FF2B5EF4-FFF2-40B4-BE49-F238E27FC236}">
                        <a16:creationId xmlns:a16="http://schemas.microsoft.com/office/drawing/2014/main" id="{5B60CAE4-B5A8-4F09-9A8D-347E99C245CF}"/>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Smiley Face 56">
                    <a:extLst>
                      <a:ext uri="{FF2B5EF4-FFF2-40B4-BE49-F238E27FC236}">
                        <a16:creationId xmlns:a16="http://schemas.microsoft.com/office/drawing/2014/main" id="{F19C16E0-4E92-4569-815B-41EAF1C2C256}"/>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Smiley Face 57">
                    <a:extLst>
                      <a:ext uri="{FF2B5EF4-FFF2-40B4-BE49-F238E27FC236}">
                        <a16:creationId xmlns:a16="http://schemas.microsoft.com/office/drawing/2014/main" id="{9D1BDA74-88B5-4E39-BF11-BC1B688D1F6D}"/>
                      </a:ext>
                    </a:extLst>
                  </p:cNvPr>
                  <p:cNvSpPr/>
                  <p:nvPr/>
                </p:nvSpPr>
                <p:spPr>
                  <a:xfrm>
                    <a:off x="2090257" y="5385734"/>
                    <a:ext cx="662730" cy="645951"/>
                  </a:xfrm>
                  <a:prstGeom prst="smileyFace">
                    <a:avLst/>
                  </a:prstGeom>
                  <a:solidFill>
                    <a:srgbClr val="0070C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Smiley Face 58">
                    <a:extLst>
                      <a:ext uri="{FF2B5EF4-FFF2-40B4-BE49-F238E27FC236}">
                        <a16:creationId xmlns:a16="http://schemas.microsoft.com/office/drawing/2014/main" id="{0A47A521-0B28-4C8C-B25F-5C8CA81DB09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a:extLst>
                    <a:ext uri="{FF2B5EF4-FFF2-40B4-BE49-F238E27FC236}">
                      <a16:creationId xmlns:a16="http://schemas.microsoft.com/office/drawing/2014/main" id="{953BD6A5-0148-483F-ADF2-3D93664BECF9}"/>
                    </a:ext>
                  </a:extLst>
                </p:cNvPr>
                <p:cNvGrpSpPr/>
                <p:nvPr/>
              </p:nvGrpSpPr>
              <p:grpSpPr>
                <a:xfrm>
                  <a:off x="2513906" y="153098"/>
                  <a:ext cx="662730" cy="6539217"/>
                  <a:chOff x="2090257" y="151002"/>
                  <a:chExt cx="662730" cy="6539217"/>
                </a:xfrm>
                <a:grpFill/>
              </p:grpSpPr>
              <p:sp>
                <p:nvSpPr>
                  <p:cNvPr id="40" name="Smiley Face 39">
                    <a:extLst>
                      <a:ext uri="{FF2B5EF4-FFF2-40B4-BE49-F238E27FC236}">
                        <a16:creationId xmlns:a16="http://schemas.microsoft.com/office/drawing/2014/main" id="{CDF1AD82-2A57-48CF-B159-7885A0D0183C}"/>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Smiley Face 40">
                    <a:extLst>
                      <a:ext uri="{FF2B5EF4-FFF2-40B4-BE49-F238E27FC236}">
                        <a16:creationId xmlns:a16="http://schemas.microsoft.com/office/drawing/2014/main" id="{45F4C016-D7B1-41B6-A0C0-1BD129525EAA}"/>
                      </a:ext>
                    </a:extLst>
                  </p:cNvPr>
                  <p:cNvSpPr/>
                  <p:nvPr/>
                </p:nvSpPr>
                <p:spPr>
                  <a:xfrm>
                    <a:off x="2090257" y="796953"/>
                    <a:ext cx="662730" cy="645951"/>
                  </a:xfrm>
                  <a:prstGeom prst="smileyFac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Smiley Face 41">
                    <a:extLst>
                      <a:ext uri="{FF2B5EF4-FFF2-40B4-BE49-F238E27FC236}">
                        <a16:creationId xmlns:a16="http://schemas.microsoft.com/office/drawing/2014/main" id="{022CB83F-49ED-4C94-8A61-A3C3E70038E8}"/>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Smiley Face 42">
                    <a:extLst>
                      <a:ext uri="{FF2B5EF4-FFF2-40B4-BE49-F238E27FC236}">
                        <a16:creationId xmlns:a16="http://schemas.microsoft.com/office/drawing/2014/main" id="{B68B67F9-DC2D-4DA4-8D30-E5A2AD600BD5}"/>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Smiley Face 43">
                    <a:extLst>
                      <a:ext uri="{FF2B5EF4-FFF2-40B4-BE49-F238E27FC236}">
                        <a16:creationId xmlns:a16="http://schemas.microsoft.com/office/drawing/2014/main" id="{6D398E05-1ED8-4189-ADCD-2ED5C0EE1E2A}"/>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Smiley Face 44">
                    <a:extLst>
                      <a:ext uri="{FF2B5EF4-FFF2-40B4-BE49-F238E27FC236}">
                        <a16:creationId xmlns:a16="http://schemas.microsoft.com/office/drawing/2014/main" id="{EAF3E698-89E2-4A5D-9B58-3BA7B6DD56C8}"/>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Smiley Face 45">
                    <a:extLst>
                      <a:ext uri="{FF2B5EF4-FFF2-40B4-BE49-F238E27FC236}">
                        <a16:creationId xmlns:a16="http://schemas.microsoft.com/office/drawing/2014/main" id="{D45EDBBC-1968-45D1-8BEE-251A8DFFC919}"/>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Smiley Face 46">
                    <a:extLst>
                      <a:ext uri="{FF2B5EF4-FFF2-40B4-BE49-F238E27FC236}">
                        <a16:creationId xmlns:a16="http://schemas.microsoft.com/office/drawing/2014/main" id="{CE74F602-087D-45B4-B8FD-244F251D9CE4}"/>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Smiley Face 47">
                    <a:extLst>
                      <a:ext uri="{FF2B5EF4-FFF2-40B4-BE49-F238E27FC236}">
                        <a16:creationId xmlns:a16="http://schemas.microsoft.com/office/drawing/2014/main" id="{C35578BE-F5C7-4E13-9970-7035AAED705E}"/>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Smiley Face 48">
                    <a:extLst>
                      <a:ext uri="{FF2B5EF4-FFF2-40B4-BE49-F238E27FC236}">
                        <a16:creationId xmlns:a16="http://schemas.microsoft.com/office/drawing/2014/main" id="{49455F72-53C9-4857-9D9E-FBBFF5CF5154}"/>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D92EE2BB-D020-4C24-90AD-DA42E4BB6C2E}"/>
                    </a:ext>
                  </a:extLst>
                </p:cNvPr>
                <p:cNvGrpSpPr/>
                <p:nvPr/>
              </p:nvGrpSpPr>
              <p:grpSpPr>
                <a:xfrm>
                  <a:off x="4524464" y="151002"/>
                  <a:ext cx="662730" cy="6539217"/>
                  <a:chOff x="2090257" y="151002"/>
                  <a:chExt cx="662730" cy="6539217"/>
                </a:xfrm>
                <a:grpFill/>
              </p:grpSpPr>
              <p:sp>
                <p:nvSpPr>
                  <p:cNvPr id="30" name="Smiley Face 29">
                    <a:extLst>
                      <a:ext uri="{FF2B5EF4-FFF2-40B4-BE49-F238E27FC236}">
                        <a16:creationId xmlns:a16="http://schemas.microsoft.com/office/drawing/2014/main" id="{181BD38B-114C-4260-9060-9A55BF9D1A20}"/>
                      </a:ext>
                    </a:extLst>
                  </p:cNvPr>
                  <p:cNvSpPr/>
                  <p:nvPr/>
                </p:nvSpPr>
                <p:spPr>
                  <a:xfrm>
                    <a:off x="2090257" y="151002"/>
                    <a:ext cx="662730" cy="645951"/>
                  </a:xfrm>
                  <a:prstGeom prst="smileyFac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Smiley Face 30">
                    <a:extLst>
                      <a:ext uri="{FF2B5EF4-FFF2-40B4-BE49-F238E27FC236}">
                        <a16:creationId xmlns:a16="http://schemas.microsoft.com/office/drawing/2014/main" id="{41388683-E329-453F-AB1E-F7D5EFA0D2B5}"/>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Smiley Face 31">
                    <a:extLst>
                      <a:ext uri="{FF2B5EF4-FFF2-40B4-BE49-F238E27FC236}">
                        <a16:creationId xmlns:a16="http://schemas.microsoft.com/office/drawing/2014/main" id="{6E674B2F-A3E6-4F41-815E-9F1E12285B84}"/>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Smiley Face 32">
                    <a:extLst>
                      <a:ext uri="{FF2B5EF4-FFF2-40B4-BE49-F238E27FC236}">
                        <a16:creationId xmlns:a16="http://schemas.microsoft.com/office/drawing/2014/main" id="{D673199F-19FF-43E3-913E-30FE48FBE586}"/>
                      </a:ext>
                    </a:extLst>
                  </p:cNvPr>
                  <p:cNvSpPr/>
                  <p:nvPr/>
                </p:nvSpPr>
                <p:spPr>
                  <a:xfrm>
                    <a:off x="2090257" y="2130805"/>
                    <a:ext cx="662730" cy="645951"/>
                  </a:xfrm>
                  <a:prstGeom prst="smileyFac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Smiley Face 33">
                    <a:extLst>
                      <a:ext uri="{FF2B5EF4-FFF2-40B4-BE49-F238E27FC236}">
                        <a16:creationId xmlns:a16="http://schemas.microsoft.com/office/drawing/2014/main" id="{4DF03D69-7464-483F-A0A9-220FA97368E6}"/>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Smiley Face 34">
                    <a:extLst>
                      <a:ext uri="{FF2B5EF4-FFF2-40B4-BE49-F238E27FC236}">
                        <a16:creationId xmlns:a16="http://schemas.microsoft.com/office/drawing/2014/main" id="{85F9EC60-1E47-42A9-A00A-0B6C8BF10FB6}"/>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Smiley Face 35">
                    <a:extLst>
                      <a:ext uri="{FF2B5EF4-FFF2-40B4-BE49-F238E27FC236}">
                        <a16:creationId xmlns:a16="http://schemas.microsoft.com/office/drawing/2014/main" id="{A5200F1C-F392-44D4-AA9C-D367491687F6}"/>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Smiley Face 36">
                    <a:extLst>
                      <a:ext uri="{FF2B5EF4-FFF2-40B4-BE49-F238E27FC236}">
                        <a16:creationId xmlns:a16="http://schemas.microsoft.com/office/drawing/2014/main" id="{C30B9DAE-0580-448A-B83F-9EC4203F7B1D}"/>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Smiley Face 37">
                    <a:extLst>
                      <a:ext uri="{FF2B5EF4-FFF2-40B4-BE49-F238E27FC236}">
                        <a16:creationId xmlns:a16="http://schemas.microsoft.com/office/drawing/2014/main" id="{F3BF81E6-06BB-4F49-A1C7-55AB489A27F7}"/>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Smiley Face 38">
                    <a:extLst>
                      <a:ext uri="{FF2B5EF4-FFF2-40B4-BE49-F238E27FC236}">
                        <a16:creationId xmlns:a16="http://schemas.microsoft.com/office/drawing/2014/main" id="{6DC349E2-2098-47DC-9F0D-F86B3D9BED56}"/>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 name="Group 18">
                  <a:extLst>
                    <a:ext uri="{FF2B5EF4-FFF2-40B4-BE49-F238E27FC236}">
                      <a16:creationId xmlns:a16="http://schemas.microsoft.com/office/drawing/2014/main" id="{AA77A843-6F4C-4E99-B1E4-59D6DE71652B}"/>
                    </a:ext>
                  </a:extLst>
                </p:cNvPr>
                <p:cNvGrpSpPr/>
                <p:nvPr/>
              </p:nvGrpSpPr>
              <p:grpSpPr>
                <a:xfrm>
                  <a:off x="5187194" y="151002"/>
                  <a:ext cx="662730" cy="6539217"/>
                  <a:chOff x="2090257" y="151002"/>
                  <a:chExt cx="662730" cy="6539217"/>
                </a:xfrm>
                <a:grpFill/>
              </p:grpSpPr>
              <p:sp>
                <p:nvSpPr>
                  <p:cNvPr id="20" name="Smiley Face 19">
                    <a:extLst>
                      <a:ext uri="{FF2B5EF4-FFF2-40B4-BE49-F238E27FC236}">
                        <a16:creationId xmlns:a16="http://schemas.microsoft.com/office/drawing/2014/main" id="{90AA9A37-8A10-48AE-ABB7-B9B1F79DA898}"/>
                      </a:ext>
                    </a:extLst>
                  </p:cNvPr>
                  <p:cNvSpPr/>
                  <p:nvPr/>
                </p:nvSpPr>
                <p:spPr>
                  <a:xfrm>
                    <a:off x="2090257" y="151002"/>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Smiley Face 20">
                    <a:extLst>
                      <a:ext uri="{FF2B5EF4-FFF2-40B4-BE49-F238E27FC236}">
                        <a16:creationId xmlns:a16="http://schemas.microsoft.com/office/drawing/2014/main" id="{071B0C89-5915-4717-B36B-1DB4433FFC08}"/>
                      </a:ext>
                    </a:extLst>
                  </p:cNvPr>
                  <p:cNvSpPr/>
                  <p:nvPr/>
                </p:nvSpPr>
                <p:spPr>
                  <a:xfrm>
                    <a:off x="2090257" y="79695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Smiley Face 21">
                    <a:extLst>
                      <a:ext uri="{FF2B5EF4-FFF2-40B4-BE49-F238E27FC236}">
                        <a16:creationId xmlns:a16="http://schemas.microsoft.com/office/drawing/2014/main" id="{6A52D6AF-F464-4726-9022-2A01AA9B12DA}"/>
                      </a:ext>
                    </a:extLst>
                  </p:cNvPr>
                  <p:cNvSpPr/>
                  <p:nvPr/>
                </p:nvSpPr>
                <p:spPr>
                  <a:xfrm>
                    <a:off x="2090257" y="145129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Smiley Face 22">
                    <a:extLst>
                      <a:ext uri="{FF2B5EF4-FFF2-40B4-BE49-F238E27FC236}">
                        <a16:creationId xmlns:a16="http://schemas.microsoft.com/office/drawing/2014/main" id="{C4E6CDF9-63B9-4A4B-B956-5B6815638CA4}"/>
                      </a:ext>
                    </a:extLst>
                  </p:cNvPr>
                  <p:cNvSpPr/>
                  <p:nvPr/>
                </p:nvSpPr>
                <p:spPr>
                  <a:xfrm>
                    <a:off x="2090257" y="213080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Smiley Face 23">
                    <a:extLst>
                      <a:ext uri="{FF2B5EF4-FFF2-40B4-BE49-F238E27FC236}">
                        <a16:creationId xmlns:a16="http://schemas.microsoft.com/office/drawing/2014/main" id="{EA044352-190B-4952-BAAB-0ECF28F775A6}"/>
                      </a:ext>
                    </a:extLst>
                  </p:cNvPr>
                  <p:cNvSpPr/>
                  <p:nvPr/>
                </p:nvSpPr>
                <p:spPr>
                  <a:xfrm>
                    <a:off x="2090257" y="2776756"/>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Smiley Face 24">
                    <a:extLst>
                      <a:ext uri="{FF2B5EF4-FFF2-40B4-BE49-F238E27FC236}">
                        <a16:creationId xmlns:a16="http://schemas.microsoft.com/office/drawing/2014/main" id="{1BED9F44-7225-4708-A37F-60A915C77466}"/>
                      </a:ext>
                    </a:extLst>
                  </p:cNvPr>
                  <p:cNvSpPr/>
                  <p:nvPr/>
                </p:nvSpPr>
                <p:spPr>
                  <a:xfrm>
                    <a:off x="2090257" y="4081245"/>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Smiley Face 25">
                    <a:extLst>
                      <a:ext uri="{FF2B5EF4-FFF2-40B4-BE49-F238E27FC236}">
                        <a16:creationId xmlns:a16="http://schemas.microsoft.com/office/drawing/2014/main" id="{DDBC341C-5A90-4966-94E9-E547DDA7A038}"/>
                      </a:ext>
                    </a:extLst>
                  </p:cNvPr>
                  <p:cNvSpPr/>
                  <p:nvPr/>
                </p:nvSpPr>
                <p:spPr>
                  <a:xfrm>
                    <a:off x="2090257" y="3422707"/>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Smiley Face 26">
                    <a:extLst>
                      <a:ext uri="{FF2B5EF4-FFF2-40B4-BE49-F238E27FC236}">
                        <a16:creationId xmlns:a16="http://schemas.microsoft.com/office/drawing/2014/main" id="{E13604AB-2B43-48A0-B18F-374555AC6F92}"/>
                      </a:ext>
                    </a:extLst>
                  </p:cNvPr>
                  <p:cNvSpPr/>
                  <p:nvPr/>
                </p:nvSpPr>
                <p:spPr>
                  <a:xfrm>
                    <a:off x="2090257" y="4739783"/>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Smiley Face 27">
                    <a:extLst>
                      <a:ext uri="{FF2B5EF4-FFF2-40B4-BE49-F238E27FC236}">
                        <a16:creationId xmlns:a16="http://schemas.microsoft.com/office/drawing/2014/main" id="{5098019A-C969-4D56-9940-4A32B7741FD0}"/>
                      </a:ext>
                    </a:extLst>
                  </p:cNvPr>
                  <p:cNvSpPr/>
                  <p:nvPr/>
                </p:nvSpPr>
                <p:spPr>
                  <a:xfrm>
                    <a:off x="2090257" y="5385734"/>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Smiley Face 28">
                    <a:extLst>
                      <a:ext uri="{FF2B5EF4-FFF2-40B4-BE49-F238E27FC236}">
                        <a16:creationId xmlns:a16="http://schemas.microsoft.com/office/drawing/2014/main" id="{5C7E6DB6-437B-4EFA-BB28-5BBF5B31D7F2}"/>
                      </a:ext>
                    </a:extLst>
                  </p:cNvPr>
                  <p:cNvSpPr/>
                  <p:nvPr/>
                </p:nvSpPr>
                <p:spPr>
                  <a:xfrm>
                    <a:off x="2090257" y="6044268"/>
                    <a:ext cx="662730" cy="645951"/>
                  </a:xfrm>
                  <a:prstGeom prst="smileyFace">
                    <a:avLst/>
                  </a:prstGeom>
                  <a:grp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grpSp>
          <p:nvGrpSpPr>
            <p:cNvPr id="134" name="Group 133">
              <a:extLst>
                <a:ext uri="{FF2B5EF4-FFF2-40B4-BE49-F238E27FC236}">
                  <a16:creationId xmlns:a16="http://schemas.microsoft.com/office/drawing/2014/main" id="{D731DEFD-B761-4A7F-8CC6-9A73BC3CF3D2}"/>
                </a:ext>
              </a:extLst>
            </p:cNvPr>
            <p:cNvGrpSpPr/>
            <p:nvPr/>
          </p:nvGrpSpPr>
          <p:grpSpPr>
            <a:xfrm>
              <a:off x="3436663" y="2125898"/>
              <a:ext cx="2010558" cy="1969312"/>
              <a:chOff x="9075518" y="2209411"/>
              <a:chExt cx="2010558" cy="1969312"/>
            </a:xfrm>
          </p:grpSpPr>
          <p:cxnSp>
            <p:nvCxnSpPr>
              <p:cNvPr id="125" name="Straight Arrow Connector 124">
                <a:extLst>
                  <a:ext uri="{FF2B5EF4-FFF2-40B4-BE49-F238E27FC236}">
                    <a16:creationId xmlns:a16="http://schemas.microsoft.com/office/drawing/2014/main" id="{E662B503-1929-4D2F-BDC2-C258E3CE6B46}"/>
                  </a:ext>
                </a:extLst>
              </p:cNvPr>
              <p:cNvCxnSpPr>
                <a:cxnSpLocks/>
              </p:cNvCxnSpPr>
              <p:nvPr/>
            </p:nvCxnSpPr>
            <p:spPr>
              <a:xfrm flipH="1" flipV="1">
                <a:off x="10063689" y="2631293"/>
                <a:ext cx="15307" cy="3694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B343F77C-69D9-4949-95AF-0FD2D45B19C3}"/>
                  </a:ext>
                </a:extLst>
              </p:cNvPr>
              <p:cNvCxnSpPr>
                <a:cxnSpLocks/>
              </p:cNvCxnSpPr>
              <p:nvPr/>
            </p:nvCxnSpPr>
            <p:spPr>
              <a:xfrm flipV="1">
                <a:off x="10326291" y="2644998"/>
                <a:ext cx="303073" cy="3154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946F1C4D-9ED5-4D4A-B830-374BA10F5D89}"/>
                  </a:ext>
                </a:extLst>
              </p:cNvPr>
              <p:cNvCxnSpPr>
                <a:cxnSpLocks/>
              </p:cNvCxnSpPr>
              <p:nvPr/>
            </p:nvCxnSpPr>
            <p:spPr>
              <a:xfrm>
                <a:off x="10302931" y="3178040"/>
                <a:ext cx="326433" cy="16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8A25B649-8196-4B9A-9CBA-E9E8DC6AD0D3}"/>
                  </a:ext>
                </a:extLst>
              </p:cNvPr>
              <p:cNvCxnSpPr>
                <a:cxnSpLocks/>
              </p:cNvCxnSpPr>
              <p:nvPr/>
            </p:nvCxnSpPr>
            <p:spPr>
              <a:xfrm flipH="1">
                <a:off x="9539270" y="3178040"/>
                <a:ext cx="3904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D31FF421-5779-4966-AEB3-9097AA72A5A7}"/>
                  </a:ext>
                </a:extLst>
              </p:cNvPr>
              <p:cNvCxnSpPr>
                <a:cxnSpLocks/>
              </p:cNvCxnSpPr>
              <p:nvPr/>
            </p:nvCxnSpPr>
            <p:spPr>
              <a:xfrm flipH="1">
                <a:off x="9554598" y="3299338"/>
                <a:ext cx="431092" cy="423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9F89A464-318C-4408-BD54-578FBC2AE58E}"/>
                  </a:ext>
                </a:extLst>
              </p:cNvPr>
              <p:cNvCxnSpPr>
                <a:cxnSpLocks/>
              </p:cNvCxnSpPr>
              <p:nvPr/>
            </p:nvCxnSpPr>
            <p:spPr>
              <a:xfrm>
                <a:off x="10078996" y="3308668"/>
                <a:ext cx="12985" cy="420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C3F5A0BA-39CC-44C1-AB86-A37F3F1EE4C9}"/>
                  </a:ext>
                </a:extLst>
              </p:cNvPr>
              <p:cNvCxnSpPr>
                <a:cxnSpLocks/>
              </p:cNvCxnSpPr>
              <p:nvPr/>
            </p:nvCxnSpPr>
            <p:spPr>
              <a:xfrm flipH="1" flipV="1">
                <a:off x="9539270" y="2631293"/>
                <a:ext cx="318401" cy="329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92859E10-42EF-4BB9-9DC5-EA84C82B10FF}"/>
                  </a:ext>
                </a:extLst>
              </p:cNvPr>
              <p:cNvCxnSpPr>
                <a:cxnSpLocks/>
              </p:cNvCxnSpPr>
              <p:nvPr/>
            </p:nvCxnSpPr>
            <p:spPr>
              <a:xfrm>
                <a:off x="10209625" y="3299338"/>
                <a:ext cx="382173" cy="430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3" name="Rectangle 132">
                <a:extLst>
                  <a:ext uri="{FF2B5EF4-FFF2-40B4-BE49-F238E27FC236}">
                    <a16:creationId xmlns:a16="http://schemas.microsoft.com/office/drawing/2014/main" id="{9152CAEA-9FC8-4F77-A567-4A4BA8569EB7}"/>
                  </a:ext>
                </a:extLst>
              </p:cNvPr>
              <p:cNvSpPr/>
              <p:nvPr/>
            </p:nvSpPr>
            <p:spPr>
              <a:xfrm>
                <a:off x="9075518" y="2209411"/>
                <a:ext cx="2010558" cy="196931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137" name="TextBox 136">
            <a:extLst>
              <a:ext uri="{FF2B5EF4-FFF2-40B4-BE49-F238E27FC236}">
                <a16:creationId xmlns:a16="http://schemas.microsoft.com/office/drawing/2014/main" id="{CAEE6951-82DB-47A1-B69F-1AB8CA392318}"/>
              </a:ext>
            </a:extLst>
          </p:cNvPr>
          <p:cNvSpPr txBox="1"/>
          <p:nvPr/>
        </p:nvSpPr>
        <p:spPr>
          <a:xfrm>
            <a:off x="6096000" y="655900"/>
            <a:ext cx="5827776" cy="5293757"/>
          </a:xfrm>
          <a:prstGeom prst="rect">
            <a:avLst/>
          </a:prstGeom>
          <a:solidFill>
            <a:schemeClr val="bg1"/>
          </a:solidFill>
          <a:ln w="25400">
            <a:noFill/>
          </a:ln>
        </p:spPr>
        <p:txBody>
          <a:bodyPr wrap="square" rtlCol="0">
            <a:spAutoFit/>
          </a:bodyPr>
          <a:lstStyle/>
          <a:p>
            <a:r>
              <a:rPr lang="en-GB" sz="1600" dirty="0">
                <a:solidFill>
                  <a:srgbClr val="213763"/>
                </a:solidFill>
                <a:latin typeface="Verdana" panose="020B0604030504040204" pitchFamily="34" charset="0"/>
                <a:ea typeface="Verdana" panose="020B0604030504040204" pitchFamily="34" charset="0"/>
              </a:rPr>
              <a:t>How many people need to be </a:t>
            </a:r>
            <a:r>
              <a:rPr lang="en-GB" sz="1600" b="1" dirty="0">
                <a:solidFill>
                  <a:srgbClr val="7030A0"/>
                </a:solidFill>
                <a:latin typeface="Verdana" panose="020B0604030504040204" pitchFamily="34" charset="0"/>
                <a:ea typeface="Verdana" panose="020B0604030504040204" pitchFamily="34" charset="0"/>
              </a:rPr>
              <a:t>vaccinated</a:t>
            </a:r>
            <a:r>
              <a:rPr lang="en-GB" sz="1600" b="1" dirty="0">
                <a:solidFill>
                  <a:srgbClr val="FF0000"/>
                </a:solidFill>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to stop the </a:t>
            </a:r>
            <a:r>
              <a:rPr lang="en-GB" sz="1600" b="1" dirty="0">
                <a:solidFill>
                  <a:srgbClr val="FF0000"/>
                </a:solidFill>
                <a:latin typeface="Verdana" panose="020B0604030504040204" pitchFamily="34" charset="0"/>
                <a:ea typeface="Verdana" panose="020B0604030504040204" pitchFamily="34" charset="0"/>
              </a:rPr>
              <a:t>pathogen </a:t>
            </a:r>
            <a:r>
              <a:rPr lang="en-GB" sz="1600" dirty="0">
                <a:solidFill>
                  <a:srgbClr val="213763"/>
                </a:solidFill>
                <a:latin typeface="Verdana" panose="020B0604030504040204" pitchFamily="34" charset="0"/>
                <a:ea typeface="Verdana" panose="020B0604030504040204" pitchFamily="34" charset="0"/>
              </a:rPr>
              <a:t>spreading?</a:t>
            </a:r>
          </a:p>
          <a:p>
            <a:endParaRPr lang="en-GB" sz="1600" dirty="0">
              <a:solidFill>
                <a:srgbClr val="213763"/>
              </a:solidFill>
              <a:latin typeface="Verdana" panose="020B0604030504040204" pitchFamily="34" charset="0"/>
              <a:ea typeface="Verdana" panose="020B0604030504040204" pitchFamily="34" charset="0"/>
            </a:endParaRPr>
          </a:p>
          <a:p>
            <a:pPr marL="342900" indent="-342900">
              <a:buFont typeface="+mj-lt"/>
              <a:buAutoNum type="arabicPeriod"/>
            </a:pPr>
            <a:r>
              <a:rPr lang="en-GB" sz="1600" dirty="0">
                <a:solidFill>
                  <a:srgbClr val="213763"/>
                </a:solidFill>
                <a:latin typeface="Verdana" panose="020B0604030504040204" pitchFamily="34" charset="0"/>
                <a:ea typeface="Verdana" panose="020B0604030504040204" pitchFamily="34" charset="0"/>
              </a:rPr>
              <a:t>Pick one of the un-vaccinated people. Label that person 1 and colour them in </a:t>
            </a:r>
            <a:r>
              <a:rPr lang="en-GB" sz="1600" b="1" dirty="0">
                <a:solidFill>
                  <a:schemeClr val="accent6">
                    <a:lumMod val="75000"/>
                  </a:schemeClr>
                </a:solidFill>
                <a:latin typeface="Verdana" panose="020B0604030504040204" pitchFamily="34" charset="0"/>
                <a:ea typeface="Verdana" panose="020B0604030504040204" pitchFamily="34" charset="0"/>
              </a:rPr>
              <a:t>green</a:t>
            </a:r>
            <a:endParaRPr lang="en-GB" sz="1600" dirty="0">
              <a:solidFill>
                <a:srgbClr val="00B050"/>
              </a:solidFill>
              <a:latin typeface="Verdana" panose="020B0604030504040204" pitchFamily="34" charset="0"/>
              <a:ea typeface="Verdana" panose="020B0604030504040204" pitchFamily="34" charset="0"/>
            </a:endParaRPr>
          </a:p>
          <a:p>
            <a:pPr marL="342900" indent="-342900">
              <a:buFont typeface="+mj-lt"/>
              <a:buAutoNum type="arabicPeriod"/>
            </a:pPr>
            <a:r>
              <a:rPr lang="en-GB" sz="1600" dirty="0">
                <a:solidFill>
                  <a:srgbClr val="213763"/>
                </a:solidFill>
                <a:latin typeface="Verdana" panose="020B0604030504040204" pitchFamily="34" charset="0"/>
                <a:ea typeface="Verdana" panose="020B0604030504040204" pitchFamily="34" charset="0"/>
              </a:rPr>
              <a:t>If they are connected to another unvaccinated person – flip a coin or roll a dice so they have a 50% chance of infecting them</a:t>
            </a:r>
          </a:p>
          <a:p>
            <a:pPr lvl="1"/>
            <a:r>
              <a:rPr lang="en-GB" sz="1600" dirty="0">
                <a:solidFill>
                  <a:srgbClr val="213763"/>
                </a:solidFill>
                <a:latin typeface="Verdana" panose="020B0604030504040204" pitchFamily="34" charset="0"/>
                <a:ea typeface="Verdana" panose="020B0604030504040204" pitchFamily="34" charset="0"/>
              </a:rPr>
              <a:t>Heads or Even numbers = </a:t>
            </a:r>
            <a:r>
              <a:rPr lang="en-GB" sz="1600" b="1" dirty="0">
                <a:solidFill>
                  <a:srgbClr val="FF0000"/>
                </a:solidFill>
                <a:latin typeface="Verdana" panose="020B0604030504040204" pitchFamily="34" charset="0"/>
                <a:ea typeface="Verdana" panose="020B0604030504040204" pitchFamily="34" charset="0"/>
              </a:rPr>
              <a:t>infected</a:t>
            </a:r>
            <a:r>
              <a:rPr lang="en-GB" sz="1600" dirty="0">
                <a:solidFill>
                  <a:schemeClr val="accent6">
                    <a:lumMod val="75000"/>
                  </a:schemeClr>
                </a:solidFill>
                <a:latin typeface="Verdana" panose="020B0604030504040204" pitchFamily="34" charset="0"/>
                <a:ea typeface="Verdana" panose="020B0604030504040204" pitchFamily="34" charset="0"/>
              </a:rPr>
              <a:t> </a:t>
            </a:r>
          </a:p>
          <a:p>
            <a:pPr lvl="1"/>
            <a:r>
              <a:rPr lang="en-GB" sz="1600" dirty="0">
                <a:solidFill>
                  <a:srgbClr val="213763"/>
                </a:solidFill>
                <a:latin typeface="Verdana" panose="020B0604030504040204" pitchFamily="34" charset="0"/>
                <a:ea typeface="Verdana" panose="020B0604030504040204" pitchFamily="34" charset="0"/>
              </a:rPr>
              <a:t>Tails or Odd numbers = uninfected</a:t>
            </a:r>
          </a:p>
          <a:p>
            <a:pPr marL="342900" indent="-342900">
              <a:buFont typeface="+mj-lt"/>
              <a:buAutoNum type="arabicPeriod"/>
            </a:pPr>
            <a:r>
              <a:rPr lang="en-GB" sz="1600" dirty="0">
                <a:solidFill>
                  <a:srgbClr val="213763"/>
                </a:solidFill>
                <a:latin typeface="Verdana" panose="020B0604030504040204" pitchFamily="34" charset="0"/>
                <a:ea typeface="Verdana" panose="020B0604030504040204" pitchFamily="34" charset="0"/>
              </a:rPr>
              <a:t>Infected people are coloured in </a:t>
            </a:r>
            <a:r>
              <a:rPr lang="en-GB" sz="1600" b="1" dirty="0">
                <a:solidFill>
                  <a:schemeClr val="accent6">
                    <a:lumMod val="75000"/>
                  </a:schemeClr>
                </a:solidFill>
                <a:latin typeface="Verdana" panose="020B0604030504040204" pitchFamily="34" charset="0"/>
                <a:ea typeface="Verdana" panose="020B0604030504040204" pitchFamily="34" charset="0"/>
              </a:rPr>
              <a:t>green</a:t>
            </a:r>
            <a:r>
              <a:rPr lang="en-GB" sz="1600" dirty="0">
                <a:solidFill>
                  <a:schemeClr val="accent6">
                    <a:lumMod val="75000"/>
                  </a:schemeClr>
                </a:solidFill>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and</a:t>
            </a:r>
            <a:r>
              <a:rPr lang="en-GB" sz="1600" dirty="0">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numbered. Write the number new infections in the table</a:t>
            </a:r>
          </a:p>
          <a:p>
            <a:pPr marL="342900" indent="-342900">
              <a:buFont typeface="+mj-lt"/>
              <a:buAutoNum type="arabicPeriod"/>
            </a:pPr>
            <a:r>
              <a:rPr lang="en-GB" sz="1600" dirty="0">
                <a:solidFill>
                  <a:srgbClr val="213763"/>
                </a:solidFill>
                <a:latin typeface="Verdana" panose="020B0604030504040204" pitchFamily="34" charset="0"/>
                <a:ea typeface="Verdana" panose="020B0604030504040204" pitchFamily="34" charset="0"/>
              </a:rPr>
              <a:t>If the newly infected people are connected to an unvaccinated person – repeat steps 2 &amp; 3</a:t>
            </a:r>
          </a:p>
          <a:p>
            <a:pPr marL="342900" indent="-342900">
              <a:buFont typeface="+mj-lt"/>
              <a:buAutoNum type="arabicPeriod"/>
            </a:pPr>
            <a:endParaRPr lang="en-GB" sz="1600" dirty="0">
              <a:latin typeface="Verdana" panose="020B0604030504040204" pitchFamily="34" charset="0"/>
              <a:ea typeface="Verdana" panose="020B0604030504040204" pitchFamily="34" charset="0"/>
            </a:endParaRPr>
          </a:p>
          <a:p>
            <a:r>
              <a:rPr lang="en-GB" sz="1600" b="1" dirty="0">
                <a:solidFill>
                  <a:srgbClr val="213763"/>
                </a:solidFill>
                <a:latin typeface="Verdana" panose="020B0604030504040204" pitchFamily="34" charset="0"/>
                <a:ea typeface="Verdana" panose="020B0604030504040204" pitchFamily="34" charset="0"/>
              </a:rPr>
              <a:t>Note </a:t>
            </a:r>
            <a:r>
              <a:rPr lang="en-GB" sz="1600" dirty="0">
                <a:solidFill>
                  <a:srgbClr val="213763"/>
                </a:solidFill>
                <a:latin typeface="Verdana" panose="020B0604030504040204" pitchFamily="34" charset="0"/>
                <a:ea typeface="Verdana" panose="020B0604030504040204" pitchFamily="34" charset="0"/>
              </a:rPr>
              <a:t>If an unvaccinated person is connected to more than 1 infected person they risk infection from all connections – you can flip/roll for each new infected connection</a:t>
            </a:r>
          </a:p>
          <a:p>
            <a:endParaRPr lang="en-GB" dirty="0"/>
          </a:p>
        </p:txBody>
      </p:sp>
      <p:graphicFrame>
        <p:nvGraphicFramePr>
          <p:cNvPr id="138" name="Table 137">
            <a:extLst>
              <a:ext uri="{FF2B5EF4-FFF2-40B4-BE49-F238E27FC236}">
                <a16:creationId xmlns:a16="http://schemas.microsoft.com/office/drawing/2014/main" id="{275A761F-741A-4484-A20D-8C0FC67AF289}"/>
              </a:ext>
            </a:extLst>
          </p:cNvPr>
          <p:cNvGraphicFramePr>
            <a:graphicFrameLocks noGrp="1"/>
          </p:cNvGraphicFramePr>
          <p:nvPr>
            <p:extLst>
              <p:ext uri="{D42A27DB-BD31-4B8C-83A1-F6EECF244321}">
                <p14:modId xmlns:p14="http://schemas.microsoft.com/office/powerpoint/2010/main" val="175810927"/>
              </p:ext>
            </p:extLst>
          </p:nvPr>
        </p:nvGraphicFramePr>
        <p:xfrm>
          <a:off x="297703" y="5450837"/>
          <a:ext cx="2423448" cy="1219200"/>
        </p:xfrm>
        <a:graphic>
          <a:graphicData uri="http://schemas.openxmlformats.org/drawingml/2006/table">
            <a:tbl>
              <a:tblPr firstRow="1" bandRow="1">
                <a:tableStyleId>{93296810-A885-4BE3-A3E7-6D5BEEA58F35}</a:tableStyleId>
              </a:tblPr>
              <a:tblGrid>
                <a:gridCol w="1211724">
                  <a:extLst>
                    <a:ext uri="{9D8B030D-6E8A-4147-A177-3AD203B41FA5}">
                      <a16:colId xmlns:a16="http://schemas.microsoft.com/office/drawing/2014/main" val="1608839029"/>
                    </a:ext>
                  </a:extLst>
                </a:gridCol>
                <a:gridCol w="1211724">
                  <a:extLst>
                    <a:ext uri="{9D8B030D-6E8A-4147-A177-3AD203B41FA5}">
                      <a16:colId xmlns:a16="http://schemas.microsoft.com/office/drawing/2014/main" val="3264504599"/>
                    </a:ext>
                  </a:extLst>
                </a:gridCol>
              </a:tblGrid>
              <a:tr h="639159">
                <a:tc>
                  <a:txBody>
                    <a:bodyPr/>
                    <a:lstStyle/>
                    <a:p>
                      <a:r>
                        <a:rPr lang="en-GB" dirty="0"/>
                        <a:t>Person </a:t>
                      </a:r>
                    </a:p>
                  </a:txBody>
                  <a:tcPr>
                    <a:solidFill>
                      <a:srgbClr val="F37518"/>
                    </a:solidFill>
                  </a:tcPr>
                </a:tc>
                <a:tc>
                  <a:txBody>
                    <a:bodyPr/>
                    <a:lstStyle/>
                    <a:p>
                      <a:r>
                        <a:rPr lang="en-GB" dirty="0"/>
                        <a:t>Number of new infections</a:t>
                      </a:r>
                    </a:p>
                  </a:txBody>
                  <a:tcPr>
                    <a:solidFill>
                      <a:srgbClr val="F37518"/>
                    </a:solidFill>
                  </a:tcPr>
                </a:tc>
                <a:extLst>
                  <a:ext uri="{0D108BD9-81ED-4DB2-BD59-A6C34878D82A}">
                    <a16:rowId xmlns:a16="http://schemas.microsoft.com/office/drawing/2014/main" val="2337823443"/>
                  </a:ext>
                </a:extLst>
              </a:tr>
              <a:tr h="259214">
                <a:tc>
                  <a:txBody>
                    <a:bodyPr/>
                    <a:lstStyle/>
                    <a:p>
                      <a:r>
                        <a:rPr lang="en-GB" sz="1400" b="1" dirty="0"/>
                        <a:t>1</a:t>
                      </a:r>
                    </a:p>
                  </a:txBody>
                  <a:tcPr>
                    <a:solidFill>
                      <a:srgbClr val="E0C0AE"/>
                    </a:solidFill>
                  </a:tcPr>
                </a:tc>
                <a:tc>
                  <a:txBody>
                    <a:bodyPr/>
                    <a:lstStyle/>
                    <a:p>
                      <a:r>
                        <a:rPr lang="en-GB" sz="1400" b="1" dirty="0"/>
                        <a:t>0</a:t>
                      </a:r>
                    </a:p>
                  </a:txBody>
                  <a:tcPr>
                    <a:solidFill>
                      <a:schemeClr val="accent2">
                        <a:lumMod val="40000"/>
                        <a:lumOff val="60000"/>
                      </a:schemeClr>
                    </a:solidFill>
                  </a:tcPr>
                </a:tc>
                <a:extLst>
                  <a:ext uri="{0D108BD9-81ED-4DB2-BD59-A6C34878D82A}">
                    <a16:rowId xmlns:a16="http://schemas.microsoft.com/office/drawing/2014/main" val="128045933"/>
                  </a:ext>
                </a:extLst>
              </a:tr>
            </a:tbl>
          </a:graphicData>
        </a:graphic>
      </p:graphicFrame>
      <p:sp>
        <p:nvSpPr>
          <p:cNvPr id="135" name="TextBox 135">
            <a:extLst>
              <a:ext uri="{FF2B5EF4-FFF2-40B4-BE49-F238E27FC236}">
                <a16:creationId xmlns:a16="http://schemas.microsoft.com/office/drawing/2014/main" id="{9FE3CAF8-5871-4B50-B08D-2A8EBFF51333}"/>
              </a:ext>
            </a:extLst>
          </p:cNvPr>
          <p:cNvSpPr txBox="1"/>
          <p:nvPr/>
        </p:nvSpPr>
        <p:spPr>
          <a:xfrm>
            <a:off x="6096000" y="157295"/>
            <a:ext cx="6038050" cy="400110"/>
          </a:xfrm>
          <a:prstGeom prst="rect">
            <a:avLst/>
          </a:prstGeom>
          <a:solidFill>
            <a:schemeClr val="bg1"/>
          </a:solidFill>
          <a:ln w="25400">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b="1" dirty="0">
                <a:solidFill>
                  <a:srgbClr val="F37518"/>
                </a:solidFill>
                <a:latin typeface="Verdana" panose="020B0604030504040204" pitchFamily="34" charset="0"/>
                <a:ea typeface="Verdana" panose="020B0604030504040204" pitchFamily="34" charset="0"/>
              </a:rPr>
              <a:t>Pathogen Outbreak Model Example</a:t>
            </a:r>
          </a:p>
        </p:txBody>
      </p:sp>
    </p:spTree>
    <p:extLst>
      <p:ext uri="{BB962C8B-B14F-4D97-AF65-F5344CB8AC3E}">
        <p14:creationId xmlns:p14="http://schemas.microsoft.com/office/powerpoint/2010/main" val="17719737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53AE25D-1A84-4FDF-93D2-16BA22C4200B}"/>
              </a:ext>
            </a:extLst>
          </p:cNvPr>
          <p:cNvSpPr txBox="1"/>
          <p:nvPr/>
        </p:nvSpPr>
        <p:spPr>
          <a:xfrm>
            <a:off x="325590" y="373416"/>
            <a:ext cx="3659256" cy="3108543"/>
          </a:xfrm>
          <a:prstGeom prst="rect">
            <a:avLst/>
          </a:prstGeom>
          <a:solidFill>
            <a:schemeClr val="bg1"/>
          </a:solidFill>
          <a:ln w="25400">
            <a:noFill/>
          </a:ln>
        </p:spPr>
        <p:txBody>
          <a:bodyPr wrap="square" rtlCol="0">
            <a:spAutoFit/>
          </a:bodyPr>
          <a:lstStyle/>
          <a:p>
            <a:r>
              <a:rPr lang="en-GB" sz="2000" b="1" u="sng" dirty="0">
                <a:solidFill>
                  <a:srgbClr val="FF0000"/>
                </a:solidFill>
                <a:latin typeface="Verdana" panose="020B0604030504040204" pitchFamily="34" charset="0"/>
                <a:ea typeface="Verdana" panose="020B0604030504040204" pitchFamily="34" charset="0"/>
              </a:rPr>
              <a:t>Pathogens</a:t>
            </a:r>
          </a:p>
          <a:p>
            <a:endParaRPr lang="en-GB" sz="1600" b="1" dirty="0">
              <a:solidFill>
                <a:srgbClr val="FF0000"/>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600" dirty="0">
                <a:solidFill>
                  <a:srgbClr val="00B0F0"/>
                </a:solidFill>
                <a:latin typeface="Verdana" panose="020B0604030504040204" pitchFamily="34" charset="0"/>
                <a:ea typeface="Verdana" panose="020B0604030504040204" pitchFamily="34" charset="0"/>
              </a:rPr>
              <a:t>E.coli</a:t>
            </a:r>
          </a:p>
          <a:p>
            <a:pPr marL="285750" indent="-285750">
              <a:buFont typeface="Arial" panose="020B0604020202020204" pitchFamily="34" charset="0"/>
              <a:buChar char="•"/>
            </a:pPr>
            <a:r>
              <a:rPr lang="en-GB" sz="1600" dirty="0">
                <a:solidFill>
                  <a:schemeClr val="accent2">
                    <a:lumMod val="75000"/>
                  </a:schemeClr>
                </a:solidFill>
                <a:latin typeface="Verdana" panose="020B0604030504040204" pitchFamily="34" charset="0"/>
                <a:ea typeface="Verdana" panose="020B0604030504040204" pitchFamily="34" charset="0"/>
              </a:rPr>
              <a:t>Athlete’s foot</a:t>
            </a:r>
          </a:p>
          <a:p>
            <a:pPr marL="285750" indent="-285750">
              <a:buFont typeface="Arial" panose="020B0604020202020204" pitchFamily="34" charset="0"/>
              <a:buChar char="•"/>
            </a:pPr>
            <a:r>
              <a:rPr lang="en-GB" sz="1600" dirty="0">
                <a:solidFill>
                  <a:srgbClr val="7030A0"/>
                </a:solidFill>
                <a:latin typeface="Verdana" panose="020B0604030504040204" pitchFamily="34" charset="0"/>
                <a:ea typeface="Verdana" panose="020B0604030504040204" pitchFamily="34" charset="0"/>
              </a:rPr>
              <a:t>Malaria</a:t>
            </a:r>
          </a:p>
          <a:p>
            <a:pPr marL="285750" indent="-285750">
              <a:buFont typeface="Arial" panose="020B0604020202020204" pitchFamily="34" charset="0"/>
              <a:buChar char="•"/>
            </a:pPr>
            <a:r>
              <a:rPr lang="en-GB" sz="1600" dirty="0">
                <a:solidFill>
                  <a:srgbClr val="00B050"/>
                </a:solidFill>
                <a:latin typeface="Verdana" panose="020B0604030504040204" pitchFamily="34" charset="0"/>
                <a:ea typeface="Verdana" panose="020B0604030504040204" pitchFamily="34" charset="0"/>
              </a:rPr>
              <a:t>Flu (Influenza)</a:t>
            </a:r>
          </a:p>
          <a:p>
            <a:endParaRPr lang="en-GB" sz="1600" b="1" dirty="0">
              <a:solidFill>
                <a:srgbClr val="7030A0"/>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600" dirty="0">
                <a:solidFill>
                  <a:srgbClr val="213763"/>
                </a:solidFill>
                <a:latin typeface="Verdana" panose="020B0604030504040204" pitchFamily="34" charset="0"/>
                <a:ea typeface="Verdana" panose="020B0604030504040204" pitchFamily="34" charset="0"/>
              </a:rPr>
              <a:t>Make you sick and some people can die</a:t>
            </a:r>
          </a:p>
          <a:p>
            <a:pPr marL="285750" indent="-285750">
              <a:buFont typeface="Arial" panose="020B0604020202020204" pitchFamily="34" charset="0"/>
              <a:buChar char="•"/>
            </a:pPr>
            <a:endParaRPr lang="en-GB" sz="1600" dirty="0">
              <a:solidFill>
                <a:srgbClr val="213763"/>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600" dirty="0">
                <a:solidFill>
                  <a:srgbClr val="213763"/>
                </a:solidFill>
                <a:latin typeface="Verdana" panose="020B0604030504040204" pitchFamily="34" charset="0"/>
                <a:ea typeface="Verdana" panose="020B0604030504040204" pitchFamily="34" charset="0"/>
              </a:rPr>
              <a:t>Can spread from person to person</a:t>
            </a:r>
          </a:p>
        </p:txBody>
      </p:sp>
      <p:sp>
        <p:nvSpPr>
          <p:cNvPr id="5" name="TextBox 4">
            <a:extLst>
              <a:ext uri="{FF2B5EF4-FFF2-40B4-BE49-F238E27FC236}">
                <a16:creationId xmlns:a16="http://schemas.microsoft.com/office/drawing/2014/main" id="{B069FBE4-56A3-4DEE-95A8-E0060595EE79}"/>
              </a:ext>
            </a:extLst>
          </p:cNvPr>
          <p:cNvSpPr txBox="1"/>
          <p:nvPr/>
        </p:nvSpPr>
        <p:spPr>
          <a:xfrm>
            <a:off x="4266372" y="440041"/>
            <a:ext cx="3659256" cy="2862322"/>
          </a:xfrm>
          <a:prstGeom prst="rect">
            <a:avLst/>
          </a:prstGeom>
          <a:solidFill>
            <a:schemeClr val="bg1"/>
          </a:solidFill>
          <a:ln w="25400">
            <a:noFill/>
          </a:ln>
        </p:spPr>
        <p:txBody>
          <a:bodyPr wrap="square" rtlCol="0">
            <a:spAutoFit/>
          </a:bodyPr>
          <a:lstStyle/>
          <a:p>
            <a:r>
              <a:rPr lang="en-GB" sz="2000" b="1" u="sng" dirty="0">
                <a:solidFill>
                  <a:srgbClr val="0070C0"/>
                </a:solidFill>
                <a:latin typeface="Verdana" panose="020B0604030504040204" pitchFamily="34" charset="0"/>
                <a:ea typeface="Verdana" panose="020B0604030504040204" pitchFamily="34" charset="0"/>
              </a:rPr>
              <a:t>Immune system</a:t>
            </a:r>
          </a:p>
          <a:p>
            <a:endParaRPr lang="en-GB" sz="1600" b="1" dirty="0">
              <a:solidFill>
                <a:srgbClr val="0070C0"/>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600" dirty="0">
                <a:solidFill>
                  <a:srgbClr val="213763"/>
                </a:solidFill>
                <a:latin typeface="Verdana" panose="020B0604030504040204" pitchFamily="34" charset="0"/>
                <a:ea typeface="Verdana" panose="020B0604030504040204" pitchFamily="34" charset="0"/>
              </a:rPr>
              <a:t>Helps to protect you from </a:t>
            </a:r>
            <a:r>
              <a:rPr lang="en-GB" sz="1600" b="1" dirty="0">
                <a:solidFill>
                  <a:srgbClr val="FF0000"/>
                </a:solidFill>
                <a:latin typeface="Verdana" panose="020B0604030504040204" pitchFamily="34" charset="0"/>
                <a:ea typeface="Verdana" panose="020B0604030504040204" pitchFamily="34" charset="0"/>
              </a:rPr>
              <a:t>pathogens</a:t>
            </a:r>
          </a:p>
          <a:p>
            <a:pPr marL="285750" indent="-285750">
              <a:buFont typeface="Arial" panose="020B0604020202020204" pitchFamily="34" charset="0"/>
              <a:buChar char="•"/>
            </a:pPr>
            <a:endParaRPr lang="en-GB" sz="1600" b="1" dirty="0">
              <a:solidFill>
                <a:srgbClr val="FF0000"/>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600" b="1" dirty="0">
                <a:solidFill>
                  <a:srgbClr val="0070C0"/>
                </a:solidFill>
                <a:latin typeface="Verdana" panose="020B0604030504040204" pitchFamily="34" charset="0"/>
                <a:ea typeface="Verdana" panose="020B0604030504040204" pitchFamily="34" charset="0"/>
              </a:rPr>
              <a:t>Innate immune system </a:t>
            </a:r>
            <a:r>
              <a:rPr lang="en-GB" sz="1600" dirty="0">
                <a:solidFill>
                  <a:srgbClr val="213763"/>
                </a:solidFill>
                <a:latin typeface="Verdana" panose="020B0604030504040204" pitchFamily="34" charset="0"/>
                <a:ea typeface="Verdana" panose="020B0604030504040204" pitchFamily="34" charset="0"/>
              </a:rPr>
              <a:t>is fast but has no memory</a:t>
            </a:r>
          </a:p>
          <a:p>
            <a:pPr marL="285750" indent="-285750">
              <a:buFont typeface="Arial" panose="020B0604020202020204" pitchFamily="34" charset="0"/>
              <a:buChar char="•"/>
            </a:pPr>
            <a:endParaRPr lang="en-GB" sz="16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600" b="1" dirty="0">
                <a:solidFill>
                  <a:srgbClr val="0070C0"/>
                </a:solidFill>
                <a:latin typeface="Verdana" panose="020B0604030504040204" pitchFamily="34" charset="0"/>
                <a:ea typeface="Verdana" panose="020B0604030504040204" pitchFamily="34" charset="0"/>
              </a:rPr>
              <a:t>Adaptive immune system</a:t>
            </a:r>
            <a:r>
              <a:rPr lang="en-GB" sz="1600" dirty="0">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is slower by remembers</a:t>
            </a:r>
          </a:p>
          <a:p>
            <a:pPr lvl="1"/>
            <a:r>
              <a:rPr lang="en-GB" sz="1600" dirty="0">
                <a:solidFill>
                  <a:srgbClr val="213763"/>
                </a:solidFill>
                <a:latin typeface="Verdana" panose="020B0604030504040204" pitchFamily="34" charset="0"/>
                <a:ea typeface="Verdana" panose="020B0604030504040204" pitchFamily="34" charset="0"/>
              </a:rPr>
              <a:t>Produces </a:t>
            </a:r>
            <a:r>
              <a:rPr lang="en-GB" sz="1600" b="1" dirty="0">
                <a:solidFill>
                  <a:srgbClr val="0070C0"/>
                </a:solidFill>
                <a:latin typeface="Verdana" panose="020B0604030504040204" pitchFamily="34" charset="0"/>
                <a:ea typeface="Verdana" panose="020B0604030504040204" pitchFamily="34" charset="0"/>
              </a:rPr>
              <a:t>antibodies</a:t>
            </a:r>
          </a:p>
        </p:txBody>
      </p:sp>
      <p:sp>
        <p:nvSpPr>
          <p:cNvPr id="6" name="TextBox 5">
            <a:extLst>
              <a:ext uri="{FF2B5EF4-FFF2-40B4-BE49-F238E27FC236}">
                <a16:creationId xmlns:a16="http://schemas.microsoft.com/office/drawing/2014/main" id="{BEF5CA64-98E7-4E1B-BFF9-637E2A4A8330}"/>
              </a:ext>
            </a:extLst>
          </p:cNvPr>
          <p:cNvSpPr txBox="1"/>
          <p:nvPr/>
        </p:nvSpPr>
        <p:spPr>
          <a:xfrm>
            <a:off x="8207154" y="440041"/>
            <a:ext cx="3659256" cy="3354765"/>
          </a:xfrm>
          <a:prstGeom prst="rect">
            <a:avLst/>
          </a:prstGeom>
          <a:solidFill>
            <a:schemeClr val="bg1"/>
          </a:solidFill>
          <a:ln w="25400">
            <a:noFill/>
          </a:ln>
        </p:spPr>
        <p:txBody>
          <a:bodyPr wrap="square" rtlCol="0">
            <a:spAutoFit/>
          </a:bodyPr>
          <a:lstStyle/>
          <a:p>
            <a:r>
              <a:rPr lang="en-GB" sz="2000" b="1" u="sng" dirty="0">
                <a:solidFill>
                  <a:srgbClr val="7030A0"/>
                </a:solidFill>
                <a:latin typeface="Verdana" panose="020B0604030504040204" pitchFamily="34" charset="0"/>
                <a:ea typeface="Verdana" panose="020B0604030504040204" pitchFamily="34" charset="0"/>
              </a:rPr>
              <a:t>Vaccination</a:t>
            </a:r>
            <a:r>
              <a:rPr lang="en-GB" sz="2000" b="1" dirty="0">
                <a:solidFill>
                  <a:srgbClr val="0070C0"/>
                </a:solidFill>
                <a:latin typeface="Verdana" panose="020B0604030504040204" pitchFamily="34" charset="0"/>
                <a:ea typeface="Verdana" panose="020B0604030504040204" pitchFamily="34" charset="0"/>
              </a:rPr>
              <a:t> </a:t>
            </a:r>
          </a:p>
          <a:p>
            <a:endParaRPr lang="en-GB" sz="1600" b="1" dirty="0">
              <a:solidFill>
                <a:srgbClr val="0070C0"/>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600" dirty="0">
                <a:solidFill>
                  <a:srgbClr val="213763"/>
                </a:solidFill>
                <a:latin typeface="Verdana" panose="020B0604030504040204" pitchFamily="34" charset="0"/>
                <a:ea typeface="Verdana" panose="020B0604030504040204" pitchFamily="34" charset="0"/>
              </a:rPr>
              <a:t>Exposes the </a:t>
            </a:r>
            <a:r>
              <a:rPr lang="en-GB" sz="1600" b="1" dirty="0">
                <a:solidFill>
                  <a:srgbClr val="0070C0"/>
                </a:solidFill>
                <a:latin typeface="Verdana" panose="020B0604030504040204" pitchFamily="34" charset="0"/>
                <a:ea typeface="Verdana" panose="020B0604030504040204" pitchFamily="34" charset="0"/>
              </a:rPr>
              <a:t>immune system</a:t>
            </a:r>
            <a:r>
              <a:rPr lang="en-GB" sz="1600" dirty="0">
                <a:latin typeface="Verdana" panose="020B0604030504040204" pitchFamily="34" charset="0"/>
                <a:ea typeface="Verdana" panose="020B0604030504040204" pitchFamily="34" charset="0"/>
              </a:rPr>
              <a:t> to </a:t>
            </a:r>
            <a:r>
              <a:rPr lang="en-GB" sz="1600" b="1" dirty="0">
                <a:solidFill>
                  <a:srgbClr val="FF0000"/>
                </a:solidFill>
                <a:latin typeface="Verdana" panose="020B0604030504040204" pitchFamily="34" charset="0"/>
                <a:ea typeface="Verdana" panose="020B0604030504040204" pitchFamily="34" charset="0"/>
              </a:rPr>
              <a:t>pathogens</a:t>
            </a:r>
            <a:r>
              <a:rPr lang="en-GB" sz="1600" dirty="0">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in a </a:t>
            </a:r>
            <a:r>
              <a:rPr lang="en-GB" sz="1600" b="1" dirty="0">
                <a:solidFill>
                  <a:srgbClr val="213763"/>
                </a:solidFill>
                <a:latin typeface="Verdana" panose="020B0604030504040204" pitchFamily="34" charset="0"/>
                <a:ea typeface="Verdana" panose="020B0604030504040204" pitchFamily="34" charset="0"/>
              </a:rPr>
              <a:t>safe</a:t>
            </a:r>
            <a:r>
              <a:rPr lang="en-GB" sz="1600" dirty="0">
                <a:solidFill>
                  <a:srgbClr val="213763"/>
                </a:solidFill>
                <a:latin typeface="Verdana" panose="020B0604030504040204" pitchFamily="34" charset="0"/>
                <a:ea typeface="Verdana" panose="020B0604030504040204" pitchFamily="34" charset="0"/>
              </a:rPr>
              <a:t> way</a:t>
            </a:r>
          </a:p>
          <a:p>
            <a:pPr marL="285750" indent="-285750">
              <a:buFont typeface="Arial" panose="020B0604020202020204" pitchFamily="34" charset="0"/>
              <a:buChar char="•"/>
            </a:pPr>
            <a:endParaRPr lang="en-GB" sz="160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600" dirty="0">
                <a:solidFill>
                  <a:srgbClr val="213763"/>
                </a:solidFill>
                <a:latin typeface="Verdana" panose="020B0604030504040204" pitchFamily="34" charset="0"/>
                <a:ea typeface="Verdana" panose="020B0604030504040204" pitchFamily="34" charset="0"/>
              </a:rPr>
              <a:t>Protects you from </a:t>
            </a:r>
            <a:r>
              <a:rPr lang="en-GB" sz="1600" b="1" dirty="0">
                <a:solidFill>
                  <a:srgbClr val="FF0000"/>
                </a:solidFill>
                <a:latin typeface="Verdana" panose="020B0604030504040204" pitchFamily="34" charset="0"/>
                <a:ea typeface="Verdana" panose="020B0604030504040204" pitchFamily="34" charset="0"/>
              </a:rPr>
              <a:t>pathogens </a:t>
            </a:r>
            <a:r>
              <a:rPr lang="en-GB" sz="1600" dirty="0">
                <a:solidFill>
                  <a:srgbClr val="213763"/>
                </a:solidFill>
                <a:latin typeface="Verdana" panose="020B0604030504040204" pitchFamily="34" charset="0"/>
                <a:ea typeface="Verdana" panose="020B0604030504040204" pitchFamily="34" charset="0"/>
              </a:rPr>
              <a:t>by generating</a:t>
            </a:r>
            <a:r>
              <a:rPr lang="en-GB" sz="1600" b="1" dirty="0">
                <a:solidFill>
                  <a:srgbClr val="213763"/>
                </a:solidFill>
                <a:latin typeface="Verdana" panose="020B0604030504040204" pitchFamily="34" charset="0"/>
                <a:ea typeface="Verdana" panose="020B0604030504040204" pitchFamily="34" charset="0"/>
              </a:rPr>
              <a:t> </a:t>
            </a:r>
            <a:r>
              <a:rPr lang="en-GB" sz="1600" b="1" dirty="0">
                <a:solidFill>
                  <a:srgbClr val="0070C0"/>
                </a:solidFill>
                <a:latin typeface="Verdana" panose="020B0604030504040204" pitchFamily="34" charset="0"/>
                <a:ea typeface="Verdana" panose="020B0604030504040204" pitchFamily="34" charset="0"/>
              </a:rPr>
              <a:t>antibodies</a:t>
            </a:r>
          </a:p>
          <a:p>
            <a:pPr marL="285750" indent="-285750">
              <a:buFont typeface="Arial" panose="020B0604020202020204" pitchFamily="34" charset="0"/>
              <a:buChar char="•"/>
            </a:pPr>
            <a:endParaRPr lang="en-GB" sz="1600" dirty="0">
              <a:solidFill>
                <a:srgbClr val="0070C0"/>
              </a:solidFill>
              <a:latin typeface="Verdana" panose="020B0604030504040204" pitchFamily="34" charset="0"/>
              <a:ea typeface="Verdana" panose="020B0604030504040204" pitchFamily="34" charset="0"/>
            </a:endParaRPr>
          </a:p>
          <a:p>
            <a:pPr marL="285750" indent="-285750">
              <a:buClr>
                <a:srgbClr val="213763"/>
              </a:buClr>
              <a:buFont typeface="Arial" panose="020B0604020202020204" pitchFamily="34" charset="0"/>
              <a:buChar char="•"/>
            </a:pPr>
            <a:r>
              <a:rPr lang="en-GB" sz="1600" b="1" dirty="0">
                <a:solidFill>
                  <a:srgbClr val="0070C0"/>
                </a:solidFill>
                <a:latin typeface="Verdana" panose="020B0604030504040204" pitchFamily="34" charset="0"/>
                <a:ea typeface="Verdana" panose="020B0604030504040204" pitchFamily="34" charset="0"/>
              </a:rPr>
              <a:t>Herd immunity </a:t>
            </a:r>
            <a:r>
              <a:rPr lang="en-GB" sz="1600" dirty="0">
                <a:solidFill>
                  <a:srgbClr val="213763"/>
                </a:solidFill>
                <a:latin typeface="Verdana" panose="020B0604030504040204" pitchFamily="34" charset="0"/>
                <a:ea typeface="Verdana" panose="020B0604030504040204" pitchFamily="34" charset="0"/>
              </a:rPr>
              <a:t>protects people that can’t be</a:t>
            </a:r>
            <a:r>
              <a:rPr lang="en-GB" sz="1600" dirty="0">
                <a:latin typeface="Verdana" panose="020B0604030504040204" pitchFamily="34" charset="0"/>
                <a:ea typeface="Verdana" panose="020B0604030504040204" pitchFamily="34" charset="0"/>
              </a:rPr>
              <a:t> </a:t>
            </a:r>
            <a:r>
              <a:rPr lang="en-GB" sz="1600" b="1" dirty="0">
                <a:solidFill>
                  <a:srgbClr val="7030A0"/>
                </a:solidFill>
                <a:latin typeface="Verdana" panose="020B0604030504040204" pitchFamily="34" charset="0"/>
                <a:ea typeface="Verdana" panose="020B0604030504040204" pitchFamily="34" charset="0"/>
              </a:rPr>
              <a:t>vaccinated</a:t>
            </a:r>
          </a:p>
          <a:p>
            <a:pPr marL="742950" lvl="1" indent="-285750">
              <a:buFont typeface="Arial" panose="020B0604020202020204" pitchFamily="34" charset="0"/>
              <a:buChar char="•"/>
            </a:pPr>
            <a:r>
              <a:rPr lang="en-GB" sz="1600" dirty="0">
                <a:solidFill>
                  <a:srgbClr val="213763"/>
                </a:solidFill>
                <a:latin typeface="Verdana" panose="020B0604030504040204" pitchFamily="34" charset="0"/>
                <a:ea typeface="Verdana" panose="020B0604030504040204" pitchFamily="34" charset="0"/>
              </a:rPr>
              <a:t>But the </a:t>
            </a:r>
            <a:r>
              <a:rPr lang="en-GB" sz="1600" b="1" dirty="0">
                <a:solidFill>
                  <a:srgbClr val="7030A0"/>
                </a:solidFill>
                <a:latin typeface="Verdana" panose="020B0604030504040204" pitchFamily="34" charset="0"/>
                <a:ea typeface="Verdana" panose="020B0604030504040204" pitchFamily="34" charset="0"/>
              </a:rPr>
              <a:t>vaccinated</a:t>
            </a:r>
            <a:r>
              <a:rPr lang="en-GB" sz="1600" dirty="0">
                <a:latin typeface="Verdana" panose="020B0604030504040204" pitchFamily="34" charset="0"/>
                <a:ea typeface="Verdana" panose="020B0604030504040204" pitchFamily="34" charset="0"/>
              </a:rPr>
              <a:t> </a:t>
            </a:r>
            <a:r>
              <a:rPr lang="en-GB" sz="1600" dirty="0">
                <a:solidFill>
                  <a:srgbClr val="213763"/>
                </a:solidFill>
                <a:latin typeface="Verdana" panose="020B0604030504040204" pitchFamily="34" charset="0"/>
                <a:ea typeface="Verdana" panose="020B0604030504040204" pitchFamily="34" charset="0"/>
              </a:rPr>
              <a:t>population must be high </a:t>
            </a:r>
          </a:p>
        </p:txBody>
      </p:sp>
      <p:sp>
        <p:nvSpPr>
          <p:cNvPr id="8" name="TextBox 7">
            <a:extLst>
              <a:ext uri="{FF2B5EF4-FFF2-40B4-BE49-F238E27FC236}">
                <a16:creationId xmlns:a16="http://schemas.microsoft.com/office/drawing/2014/main" id="{D2B6BBBD-DC28-447F-B7E7-E3CB06A6F55F}"/>
              </a:ext>
            </a:extLst>
          </p:cNvPr>
          <p:cNvSpPr txBox="1"/>
          <p:nvPr/>
        </p:nvSpPr>
        <p:spPr>
          <a:xfrm>
            <a:off x="8106570" y="4753903"/>
            <a:ext cx="3420408" cy="830997"/>
          </a:xfrm>
          <a:prstGeom prst="rect">
            <a:avLst/>
          </a:prstGeom>
          <a:solidFill>
            <a:schemeClr val="bg1"/>
          </a:solidFill>
          <a:ln w="25400">
            <a:noFill/>
          </a:ln>
        </p:spPr>
        <p:txBody>
          <a:bodyPr wrap="square" rtlCol="0">
            <a:spAutoFit/>
          </a:bodyPr>
          <a:lstStyle/>
          <a:p>
            <a:r>
              <a:rPr lang="en-GB" sz="1600" dirty="0">
                <a:solidFill>
                  <a:srgbClr val="213763"/>
                </a:solidFill>
                <a:latin typeface="Verdana" panose="020B0604030504040204" pitchFamily="34" charset="0"/>
                <a:ea typeface="Verdana" panose="020B0604030504040204" pitchFamily="34" charset="0"/>
              </a:rPr>
              <a:t>We modelled </a:t>
            </a:r>
            <a:r>
              <a:rPr lang="en-GB" sz="1600" b="1" dirty="0">
                <a:solidFill>
                  <a:srgbClr val="FF0000"/>
                </a:solidFill>
                <a:latin typeface="Verdana" panose="020B0604030504040204" pitchFamily="34" charset="0"/>
                <a:ea typeface="Verdana" panose="020B0604030504040204" pitchFamily="34" charset="0"/>
              </a:rPr>
              <a:t>pathogen</a:t>
            </a:r>
            <a:r>
              <a:rPr lang="en-GB" sz="1600" dirty="0">
                <a:solidFill>
                  <a:srgbClr val="213763"/>
                </a:solidFill>
                <a:latin typeface="Verdana" panose="020B0604030504040204" pitchFamily="34" charset="0"/>
                <a:ea typeface="Verdana" panose="020B0604030504040204" pitchFamily="34" charset="0"/>
              </a:rPr>
              <a:t> outbreaks with 95%, 80% and 50% </a:t>
            </a:r>
            <a:r>
              <a:rPr lang="en-GB" sz="1600" b="1" dirty="0">
                <a:solidFill>
                  <a:srgbClr val="7030A0"/>
                </a:solidFill>
                <a:latin typeface="Verdana" panose="020B0604030504040204" pitchFamily="34" charset="0"/>
                <a:ea typeface="Verdana" panose="020B0604030504040204" pitchFamily="34" charset="0"/>
              </a:rPr>
              <a:t>vaccinated</a:t>
            </a:r>
            <a:r>
              <a:rPr lang="en-GB" sz="1600" dirty="0">
                <a:solidFill>
                  <a:srgbClr val="213763"/>
                </a:solidFill>
                <a:latin typeface="Verdana" panose="020B0604030504040204" pitchFamily="34" charset="0"/>
                <a:ea typeface="Verdana" panose="020B0604030504040204" pitchFamily="34" charset="0"/>
              </a:rPr>
              <a:t> populations</a:t>
            </a:r>
          </a:p>
        </p:txBody>
      </p:sp>
      <p:cxnSp>
        <p:nvCxnSpPr>
          <p:cNvPr id="9" name="Connector: Curved 8">
            <a:extLst>
              <a:ext uri="{FF2B5EF4-FFF2-40B4-BE49-F238E27FC236}">
                <a16:creationId xmlns:a16="http://schemas.microsoft.com/office/drawing/2014/main" id="{09E257EC-17F7-4AF2-82E0-A0AC9A961686}"/>
              </a:ext>
            </a:extLst>
          </p:cNvPr>
          <p:cNvCxnSpPr/>
          <p:nvPr/>
        </p:nvCxnSpPr>
        <p:spPr>
          <a:xfrm rot="5400000">
            <a:off x="10250936" y="3977174"/>
            <a:ext cx="959097" cy="594360"/>
          </a:xfrm>
          <a:prstGeom prst="curvedConnector3">
            <a:avLst/>
          </a:prstGeom>
          <a:ln w="38100">
            <a:solidFill>
              <a:srgbClr val="F3751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3477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9" name="Picture 8">
            <a:extLst>
              <a:ext uri="{FF2B5EF4-FFF2-40B4-BE49-F238E27FC236}">
                <a16:creationId xmlns:a16="http://schemas.microsoft.com/office/drawing/2014/main" id="{0D58E0CC-A840-4A1F-A3FA-683E90DEDD1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783524" y="1217093"/>
            <a:ext cx="4101829" cy="1973147"/>
          </a:xfrm>
          <a:prstGeom prst="rect">
            <a:avLst/>
          </a:prstGeom>
        </p:spPr>
      </p:pic>
      <p:sp>
        <p:nvSpPr>
          <p:cNvPr id="17" name="Text Box 3">
            <a:extLst>
              <a:ext uri="{FF2B5EF4-FFF2-40B4-BE49-F238E27FC236}">
                <a16:creationId xmlns:a16="http://schemas.microsoft.com/office/drawing/2014/main" id="{760CB222-70D0-49A5-A763-BF062ABE0A3C}"/>
              </a:ext>
            </a:extLst>
          </p:cNvPr>
          <p:cNvSpPr txBox="1"/>
          <p:nvPr/>
        </p:nvSpPr>
        <p:spPr>
          <a:xfrm>
            <a:off x="8009546" y="4967785"/>
            <a:ext cx="3875809" cy="1538407"/>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121920" tIns="60960" rIns="121920" bIns="60960" numCol="1" spcCol="0" rtlCol="0" fromWordArt="0" anchor="t" anchorCtr="0" forceAA="0" compatLnSpc="1">
            <a:prstTxWarp prst="textNoShape">
              <a:avLst/>
            </a:prstTxWarp>
            <a:noAutofit/>
          </a:bodyPr>
          <a:lstStyle/>
          <a:p>
            <a:pPr algn="r"/>
            <a:r>
              <a:rPr lang="en-GB" sz="1600" b="1" dirty="0">
                <a:solidFill>
                  <a:srgbClr val="F37518"/>
                </a:solidFill>
                <a:latin typeface="Verdana" panose="020B0604030504040204" pitchFamily="34" charset="0"/>
                <a:ea typeface="Verdana" panose="020B0604030504040204" pitchFamily="34" charset="0"/>
                <a:cs typeface="Times New Roman" panose="02020603050405020304" pitchFamily="18" charset="0"/>
              </a:rPr>
              <a:t>Follow us</a:t>
            </a:r>
            <a:b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br>
            <a: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t>@</a:t>
            </a:r>
            <a:r>
              <a:rPr lang="en-GB" sz="1600" dirty="0" err="1">
                <a:solidFill>
                  <a:srgbClr val="213763"/>
                </a:solidFill>
                <a:latin typeface="Verdana" panose="020B0604030504040204" pitchFamily="34" charset="0"/>
                <a:ea typeface="Verdana" panose="020B0604030504040204" pitchFamily="34" charset="0"/>
                <a:cs typeface="Times New Roman" panose="02020603050405020304" pitchFamily="18" charset="0"/>
              </a:rPr>
              <a:t>britsocimm</a:t>
            </a:r>
            <a: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t> @[</a:t>
            </a:r>
            <a:r>
              <a:rPr lang="en-GB" sz="1600" dirty="0" err="1">
                <a:solidFill>
                  <a:srgbClr val="213763"/>
                </a:solidFill>
                <a:latin typeface="Verdana" panose="020B0604030504040204" pitchFamily="34" charset="0"/>
                <a:ea typeface="Verdana" panose="020B0604030504040204" pitchFamily="34" charset="0"/>
                <a:cs typeface="Times New Roman" panose="02020603050405020304" pitchFamily="18" charset="0"/>
              </a:rPr>
              <a:t>your_handle</a:t>
            </a:r>
            <a: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t>] </a:t>
            </a:r>
            <a:r>
              <a:rPr lang="en-GB" sz="1600" b="1" dirty="0">
                <a:solidFill>
                  <a:srgbClr val="213763"/>
                </a:solidFill>
                <a:latin typeface="Verdana" panose="020B0604030504040204" pitchFamily="34" charset="0"/>
                <a:ea typeface="Verdana" panose="020B0604030504040204" pitchFamily="34" charset="0"/>
                <a:cs typeface="Times New Roman" panose="02020603050405020304" pitchFamily="18" charset="0"/>
              </a:rPr>
              <a:t>#</a:t>
            </a:r>
            <a:r>
              <a:rPr lang="en-GB" sz="1600" b="1" dirty="0" err="1">
                <a:solidFill>
                  <a:srgbClr val="213763"/>
                </a:solidFill>
                <a:latin typeface="Verdana" panose="020B0604030504040204" pitchFamily="34" charset="0"/>
                <a:ea typeface="Verdana" panose="020B0604030504040204" pitchFamily="34" charset="0"/>
                <a:cs typeface="Times New Roman" panose="02020603050405020304" pitchFamily="18" charset="0"/>
              </a:rPr>
              <a:t>CelebrateVaccines</a:t>
            </a:r>
            <a:r>
              <a:rPr lang="en-GB" sz="1600" dirty="0">
                <a:solidFill>
                  <a:srgbClr val="213763"/>
                </a:solidFill>
                <a:latin typeface="Calibri" panose="020F0502020204030204" pitchFamily="34" charset="0"/>
                <a:ea typeface="MS Mincho" panose="02020609040205080304" pitchFamily="49" charset="-128"/>
                <a:cs typeface="Times New Roman" panose="02020603050405020304" pitchFamily="18" charset="0"/>
              </a:rPr>
              <a:t> </a:t>
            </a:r>
          </a:p>
          <a:p>
            <a:pPr algn="r"/>
            <a:r>
              <a:rPr lang="en-GB" sz="1600" b="1" dirty="0">
                <a:solidFill>
                  <a:srgbClr val="F37518"/>
                </a:solidFill>
                <a:latin typeface="Verdana" panose="020B0604030504040204" pitchFamily="34" charset="0"/>
                <a:ea typeface="Verdana" panose="020B0604030504040204" pitchFamily="34" charset="0"/>
                <a:cs typeface="Times New Roman" panose="02020603050405020304" pitchFamily="18" charset="0"/>
              </a:rPr>
              <a:t>Learn more</a:t>
            </a:r>
            <a:b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br>
            <a: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immunology.org</a:t>
            </a:r>
            <a:b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br>
            <a:r>
              <a:rPr lang="en-GB" sz="1600" dirty="0">
                <a:solidFill>
                  <a:srgbClr val="213763"/>
                </a:solidFill>
                <a:latin typeface="Verdana" panose="020B0604030504040204" pitchFamily="34" charset="0"/>
                <a:ea typeface="Verdana" panose="020B0604030504040204" pitchFamily="34" charset="0"/>
                <a:cs typeface="Times New Roman" panose="02020603050405020304" pitchFamily="18" charset="0"/>
              </a:rPr>
              <a:t>[Insert your web link here]</a:t>
            </a:r>
            <a:endParaRPr lang="en-US" sz="1600" dirty="0">
              <a:solidFill>
                <a:srgbClr val="213763"/>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54CD690B-D5E0-4AFE-B45C-CE536010FA48}"/>
              </a:ext>
            </a:extLst>
          </p:cNvPr>
          <p:cNvSpPr txBox="1"/>
          <p:nvPr/>
        </p:nvSpPr>
        <p:spPr>
          <a:xfrm>
            <a:off x="577595" y="5578756"/>
            <a:ext cx="6159863" cy="1107996"/>
          </a:xfrm>
          <a:prstGeom prst="rect">
            <a:avLst/>
          </a:prstGeom>
          <a:noFill/>
        </p:spPr>
        <p:txBody>
          <a:bodyPr wrap="square" rtlCol="0">
            <a:spAutoFit/>
          </a:bodyPr>
          <a:lstStyle/>
          <a:p>
            <a:pPr algn="r"/>
            <a:r>
              <a:rPr lang="en-US" sz="6600" dirty="0">
                <a:solidFill>
                  <a:srgbClr val="213763"/>
                </a:solidFill>
                <a:latin typeface="DIN-MediumAlternate" pitchFamily="50" charset="0"/>
                <a:ea typeface="Verdana" panose="020B0604030504040204" pitchFamily="34" charset="0"/>
              </a:rPr>
              <a:t>Thank you</a:t>
            </a:r>
            <a:endParaRPr lang="en-US" sz="6600" dirty="0">
              <a:solidFill>
                <a:srgbClr val="F37518"/>
              </a:solidFill>
              <a:latin typeface="DIN-MediumAlternate" pitchFamily="50" charset="0"/>
              <a:ea typeface="Verdana" panose="020B0604030504040204" pitchFamily="34" charset="0"/>
            </a:endParaRPr>
          </a:p>
        </p:txBody>
      </p:sp>
      <p:pic>
        <p:nvPicPr>
          <p:cNvPr id="22" name="Picture 21">
            <a:extLst>
              <a:ext uri="{FF2B5EF4-FFF2-40B4-BE49-F238E27FC236}">
                <a16:creationId xmlns:a16="http://schemas.microsoft.com/office/drawing/2014/main" id="{05DE2BEF-70E4-40EE-B820-8FA63EC091A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824633" y="367845"/>
            <a:ext cx="4060721" cy="849248"/>
          </a:xfrm>
          <a:prstGeom prst="rect">
            <a:avLst/>
          </a:prstGeom>
        </p:spPr>
      </p:pic>
      <p:cxnSp>
        <p:nvCxnSpPr>
          <p:cNvPr id="6" name="Straight Connector 5">
            <a:extLst>
              <a:ext uri="{FF2B5EF4-FFF2-40B4-BE49-F238E27FC236}">
                <a16:creationId xmlns:a16="http://schemas.microsoft.com/office/drawing/2014/main" id="{2D1702CC-494B-4099-9EA8-8FAF5E57F101}"/>
              </a:ext>
            </a:extLst>
          </p:cNvPr>
          <p:cNvCxnSpPr/>
          <p:nvPr/>
        </p:nvCxnSpPr>
        <p:spPr>
          <a:xfrm>
            <a:off x="7098495" y="171247"/>
            <a:ext cx="0" cy="6515505"/>
          </a:xfrm>
          <a:prstGeom prst="line">
            <a:avLst/>
          </a:prstGeom>
          <a:ln w="28575">
            <a:solidFill>
              <a:srgbClr val="F3751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375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2695A48-CF18-429C-AF1D-D43784DA0B5B}"/>
              </a:ext>
            </a:extLst>
          </p:cNvPr>
          <p:cNvSpPr txBox="1"/>
          <p:nvPr/>
        </p:nvSpPr>
        <p:spPr>
          <a:xfrm>
            <a:off x="99330" y="701134"/>
            <a:ext cx="7657345" cy="400110"/>
          </a:xfrm>
          <a:prstGeom prst="rect">
            <a:avLst/>
          </a:prstGeom>
          <a:solidFill>
            <a:schemeClr val="bg1"/>
          </a:solidFill>
          <a:ln w="25400">
            <a:no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Immune system </a:t>
            </a:r>
            <a:r>
              <a:rPr lang="en-GB" sz="2000" dirty="0">
                <a:solidFill>
                  <a:srgbClr val="213763"/>
                </a:solidFill>
                <a:latin typeface="Verdana" panose="020B0604030504040204" pitchFamily="34" charset="0"/>
                <a:ea typeface="Verdana" panose="020B0604030504040204" pitchFamily="34" charset="0"/>
              </a:rPr>
              <a:t>Organs, Tissues, Cells</a:t>
            </a:r>
            <a:endParaRPr lang="en-GB" sz="2000" dirty="0">
              <a:latin typeface="Verdana" panose="020B0604030504040204" pitchFamily="34" charset="0"/>
              <a:ea typeface="Verdana" panose="020B0604030504040204" pitchFamily="34" charset="0"/>
            </a:endParaRPr>
          </a:p>
        </p:txBody>
      </p:sp>
      <p:pic>
        <p:nvPicPr>
          <p:cNvPr id="5" name="Picture 4">
            <a:extLst>
              <a:ext uri="{FF2B5EF4-FFF2-40B4-BE49-F238E27FC236}">
                <a16:creationId xmlns:a16="http://schemas.microsoft.com/office/drawing/2014/main" id="{3AB86CD0-5A7F-432D-9027-13D4E783133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1671" y="1676935"/>
            <a:ext cx="6668191" cy="4733548"/>
          </a:xfrm>
          <a:prstGeom prst="rect">
            <a:avLst/>
          </a:prstGeom>
          <a:effectLst>
            <a:glow rad="228600">
              <a:schemeClr val="accent4">
                <a:satMod val="175000"/>
                <a:alpha val="40000"/>
              </a:schemeClr>
            </a:glow>
          </a:effectLst>
        </p:spPr>
      </p:pic>
      <p:sp>
        <p:nvSpPr>
          <p:cNvPr id="7" name="TextBox 6">
            <a:extLst>
              <a:ext uri="{FF2B5EF4-FFF2-40B4-BE49-F238E27FC236}">
                <a16:creationId xmlns:a16="http://schemas.microsoft.com/office/drawing/2014/main" id="{9113A5CB-2922-49FE-9042-334BE54926EA}"/>
              </a:ext>
            </a:extLst>
          </p:cNvPr>
          <p:cNvSpPr txBox="1"/>
          <p:nvPr/>
        </p:nvSpPr>
        <p:spPr>
          <a:xfrm>
            <a:off x="7139862" y="1384095"/>
            <a:ext cx="4672584" cy="1938992"/>
          </a:xfrm>
          <a:prstGeom prst="rect">
            <a:avLst/>
          </a:prstGeom>
          <a:solidFill>
            <a:schemeClr val="bg1"/>
          </a:solidFill>
          <a:ln w="25400">
            <a:noFill/>
          </a:ln>
        </p:spPr>
        <p:txBody>
          <a:bodyPr wrap="square" rtlCol="0">
            <a:spAutoFit/>
          </a:bodyPr>
          <a:lstStyle/>
          <a:p>
            <a:r>
              <a:rPr lang="en-GB" sz="2000" b="1" dirty="0">
                <a:solidFill>
                  <a:srgbClr val="213763"/>
                </a:solidFill>
                <a:latin typeface="Verdana" panose="020B0604030504040204" pitchFamily="34" charset="0"/>
                <a:ea typeface="Verdana" panose="020B0604030504040204" pitchFamily="34" charset="0"/>
              </a:rPr>
              <a:t>It can</a:t>
            </a:r>
          </a:p>
          <a:p>
            <a:pPr marL="342900" indent="-342900">
              <a:buClr>
                <a:srgbClr val="213763"/>
              </a:buClr>
              <a:buFont typeface="Arial" panose="020B0604020202020204" pitchFamily="34" charset="0"/>
              <a:buChar char="•"/>
            </a:pPr>
            <a:r>
              <a:rPr lang="en-GB" sz="2000" b="1" dirty="0">
                <a:solidFill>
                  <a:srgbClr val="F37518"/>
                </a:solidFill>
                <a:latin typeface="Verdana" panose="020B0604030504040204" pitchFamily="34" charset="0"/>
                <a:ea typeface="Verdana" panose="020B0604030504040204" pitchFamily="34" charset="0"/>
              </a:rPr>
              <a:t>Identify </a:t>
            </a:r>
            <a:r>
              <a:rPr lang="en-GB" sz="2000" dirty="0">
                <a:solidFill>
                  <a:srgbClr val="213763"/>
                </a:solidFill>
                <a:latin typeface="Verdana" panose="020B0604030504040204" pitchFamily="34" charset="0"/>
                <a:ea typeface="Verdana" panose="020B0604030504040204" pitchFamily="34" charset="0"/>
              </a:rPr>
              <a:t>a threat</a:t>
            </a:r>
          </a:p>
          <a:p>
            <a:pPr marL="342900" indent="-342900">
              <a:buFont typeface="Arial" panose="020B0604020202020204" pitchFamily="34" charset="0"/>
              <a:buChar char="•"/>
            </a:pPr>
            <a:r>
              <a:rPr lang="en-GB" sz="2000" dirty="0">
                <a:solidFill>
                  <a:srgbClr val="213763"/>
                </a:solidFill>
                <a:latin typeface="Verdana" panose="020B0604030504040204" pitchFamily="34" charset="0"/>
                <a:ea typeface="Verdana" panose="020B0604030504040204" pitchFamily="34" charset="0"/>
              </a:rPr>
              <a:t>Mount an </a:t>
            </a:r>
            <a:r>
              <a:rPr lang="en-GB" sz="2000" b="1" dirty="0">
                <a:solidFill>
                  <a:srgbClr val="F37518"/>
                </a:solidFill>
                <a:latin typeface="Verdana" panose="020B0604030504040204" pitchFamily="34" charset="0"/>
                <a:ea typeface="Verdana" panose="020B0604030504040204" pitchFamily="34" charset="0"/>
              </a:rPr>
              <a:t>attack</a:t>
            </a:r>
          </a:p>
          <a:p>
            <a:pPr marL="342900" indent="-342900">
              <a:buClr>
                <a:srgbClr val="213763"/>
              </a:buClr>
              <a:buFont typeface="Arial" panose="020B0604020202020204" pitchFamily="34" charset="0"/>
              <a:buChar char="•"/>
            </a:pPr>
            <a:r>
              <a:rPr lang="en-GB" sz="2000" b="1" dirty="0">
                <a:solidFill>
                  <a:srgbClr val="F37518"/>
                </a:solidFill>
                <a:latin typeface="Verdana" panose="020B0604030504040204" pitchFamily="34" charset="0"/>
                <a:ea typeface="Verdana" panose="020B0604030504040204" pitchFamily="34" charset="0"/>
              </a:rPr>
              <a:t>Eliminate </a:t>
            </a:r>
            <a:r>
              <a:rPr lang="en-GB" sz="2000" dirty="0">
                <a:solidFill>
                  <a:srgbClr val="213763"/>
                </a:solidFill>
                <a:latin typeface="Verdana" panose="020B0604030504040204" pitchFamily="34" charset="0"/>
                <a:ea typeface="Verdana" panose="020B0604030504040204" pitchFamily="34" charset="0"/>
              </a:rPr>
              <a:t>the </a:t>
            </a:r>
            <a:r>
              <a:rPr lang="en-GB" sz="2000" b="1" dirty="0">
                <a:solidFill>
                  <a:srgbClr val="FF0000"/>
                </a:solidFill>
                <a:latin typeface="Verdana" panose="020B0604030504040204" pitchFamily="34" charset="0"/>
                <a:ea typeface="Verdana" panose="020B0604030504040204" pitchFamily="34" charset="0"/>
              </a:rPr>
              <a:t>pathogen</a:t>
            </a:r>
          </a:p>
          <a:p>
            <a:pPr marL="342900" indent="-342900">
              <a:buFont typeface="Arial" panose="020B0604020202020204" pitchFamily="34" charset="0"/>
              <a:buChar char="•"/>
            </a:pPr>
            <a:r>
              <a:rPr lang="en-GB" sz="2000" dirty="0">
                <a:solidFill>
                  <a:srgbClr val="213763"/>
                </a:solidFill>
                <a:latin typeface="Verdana" panose="020B0604030504040204" pitchFamily="34" charset="0"/>
                <a:ea typeface="Verdana" panose="020B0604030504040204" pitchFamily="34" charset="0"/>
              </a:rPr>
              <a:t>Remember the pathogen for </a:t>
            </a:r>
            <a:r>
              <a:rPr lang="en-GB" sz="2000" b="1" dirty="0">
                <a:solidFill>
                  <a:srgbClr val="F37518"/>
                </a:solidFill>
                <a:latin typeface="Verdana" panose="020B0604030504040204" pitchFamily="34" charset="0"/>
                <a:ea typeface="Verdana" panose="020B0604030504040204" pitchFamily="34" charset="0"/>
              </a:rPr>
              <a:t>future protection</a:t>
            </a:r>
          </a:p>
        </p:txBody>
      </p:sp>
      <p:sp>
        <p:nvSpPr>
          <p:cNvPr id="8" name="TextBox 7">
            <a:extLst>
              <a:ext uri="{FF2B5EF4-FFF2-40B4-BE49-F238E27FC236}">
                <a16:creationId xmlns:a16="http://schemas.microsoft.com/office/drawing/2014/main" id="{05485BC5-7EC6-4318-AD62-721EA061ECC2}"/>
              </a:ext>
            </a:extLst>
          </p:cNvPr>
          <p:cNvSpPr txBox="1"/>
          <p:nvPr/>
        </p:nvSpPr>
        <p:spPr>
          <a:xfrm>
            <a:off x="7223760" y="3534914"/>
            <a:ext cx="4672584" cy="1323439"/>
          </a:xfrm>
          <a:prstGeom prst="rect">
            <a:avLst/>
          </a:prstGeom>
          <a:solidFill>
            <a:schemeClr val="bg1"/>
          </a:solidFill>
          <a:ln w="25400">
            <a:noFill/>
          </a:ln>
        </p:spPr>
        <p:txBody>
          <a:bodyPr wrap="square" rtlCol="0">
            <a:spAutoFit/>
          </a:bodyPr>
          <a:lstStyle/>
          <a:p>
            <a:r>
              <a:rPr lang="en-GB" sz="2000" b="1" dirty="0">
                <a:solidFill>
                  <a:srgbClr val="213763"/>
                </a:solidFill>
                <a:latin typeface="Verdana" panose="020B0604030504040204" pitchFamily="34" charset="0"/>
                <a:ea typeface="Verdana" panose="020B0604030504040204" pitchFamily="34" charset="0"/>
              </a:rPr>
              <a:t>But, sometimes it goes wrong</a:t>
            </a:r>
          </a:p>
          <a:p>
            <a:pPr marL="342900" indent="-342900">
              <a:buFont typeface="Arial" panose="020B0604020202020204" pitchFamily="34" charset="0"/>
              <a:buChar char="•"/>
            </a:pPr>
            <a:r>
              <a:rPr lang="en-GB" sz="2000" dirty="0">
                <a:solidFill>
                  <a:srgbClr val="213763"/>
                </a:solidFill>
                <a:latin typeface="Verdana" panose="020B0604030504040204" pitchFamily="34" charset="0"/>
                <a:ea typeface="Verdana" panose="020B0604030504040204" pitchFamily="34" charset="0"/>
              </a:rPr>
              <a:t>Allergies</a:t>
            </a:r>
          </a:p>
          <a:p>
            <a:pPr marL="342900" indent="-342900">
              <a:buFont typeface="Arial" panose="020B0604020202020204" pitchFamily="34" charset="0"/>
              <a:buChar char="•"/>
            </a:pPr>
            <a:r>
              <a:rPr lang="en-GB" sz="2000" dirty="0">
                <a:solidFill>
                  <a:srgbClr val="213763"/>
                </a:solidFill>
                <a:latin typeface="Verdana" panose="020B0604030504040204" pitchFamily="34" charset="0"/>
                <a:ea typeface="Verdana" panose="020B0604030504040204" pitchFamily="34" charset="0"/>
              </a:rPr>
              <a:t>Asthma</a:t>
            </a:r>
          </a:p>
          <a:p>
            <a:pPr marL="342900" indent="-342900">
              <a:buFont typeface="Arial" panose="020B0604020202020204" pitchFamily="34" charset="0"/>
              <a:buChar char="•"/>
            </a:pPr>
            <a:r>
              <a:rPr lang="en-GB" sz="2000" dirty="0">
                <a:solidFill>
                  <a:srgbClr val="213763"/>
                </a:solidFill>
                <a:latin typeface="Verdana" panose="020B0604030504040204" pitchFamily="34" charset="0"/>
                <a:ea typeface="Verdana" panose="020B0604030504040204" pitchFamily="34" charset="0"/>
              </a:rPr>
              <a:t>Arthritis</a:t>
            </a:r>
          </a:p>
        </p:txBody>
      </p:sp>
    </p:spTree>
    <p:extLst>
      <p:ext uri="{BB962C8B-B14F-4D97-AF65-F5344CB8AC3E}">
        <p14:creationId xmlns:p14="http://schemas.microsoft.com/office/powerpoint/2010/main" val="65627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Brace 5">
            <a:extLst>
              <a:ext uri="{FF2B5EF4-FFF2-40B4-BE49-F238E27FC236}">
                <a16:creationId xmlns:a16="http://schemas.microsoft.com/office/drawing/2014/main" id="{7B7B5EF0-EA18-42D1-A187-52C6E8EE364C}"/>
              </a:ext>
            </a:extLst>
          </p:cNvPr>
          <p:cNvSpPr/>
          <p:nvPr/>
        </p:nvSpPr>
        <p:spPr>
          <a:xfrm rot="16200000">
            <a:off x="5783768" y="-3787656"/>
            <a:ext cx="624465" cy="9930384"/>
          </a:xfrm>
          <a:prstGeom prst="rightBrace">
            <a:avLst/>
          </a:prstGeom>
          <a:ln w="57150">
            <a:solidFill>
              <a:srgbClr val="21376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a:extLst>
              <a:ext uri="{FF2B5EF4-FFF2-40B4-BE49-F238E27FC236}">
                <a16:creationId xmlns:a16="http://schemas.microsoft.com/office/drawing/2014/main" id="{EB1F7C30-CF8E-4C49-A3FD-6FB6C00AF971}"/>
              </a:ext>
            </a:extLst>
          </p:cNvPr>
          <p:cNvSpPr txBox="1"/>
          <p:nvPr/>
        </p:nvSpPr>
        <p:spPr>
          <a:xfrm>
            <a:off x="431406" y="1489767"/>
            <a:ext cx="1398801" cy="1015663"/>
          </a:xfrm>
          <a:prstGeom prst="rect">
            <a:avLst/>
          </a:prstGeom>
          <a:solidFill>
            <a:schemeClr val="bg1"/>
          </a:solidFill>
          <a:ln w="25400">
            <a:solidFill>
              <a:srgbClr val="213763"/>
            </a:solid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Innate</a:t>
            </a:r>
            <a:r>
              <a:rPr lang="en-GB" sz="2000" b="1" dirty="0">
                <a:solidFill>
                  <a:srgbClr val="213763"/>
                </a:solidFill>
                <a:latin typeface="Verdana" panose="020B0604030504040204" pitchFamily="34" charset="0"/>
                <a:ea typeface="Verdana" panose="020B0604030504040204" pitchFamily="34" charset="0"/>
              </a:rPr>
              <a:t> </a:t>
            </a:r>
            <a:br>
              <a:rPr lang="en-GB" sz="2000" b="1" dirty="0">
                <a:solidFill>
                  <a:srgbClr val="213763"/>
                </a:solidFill>
                <a:latin typeface="Verdana" panose="020B0604030504040204" pitchFamily="34" charset="0"/>
                <a:ea typeface="Verdana" panose="020B0604030504040204" pitchFamily="34" charset="0"/>
              </a:rPr>
            </a:br>
            <a:r>
              <a:rPr lang="en-GB" sz="2000" dirty="0">
                <a:solidFill>
                  <a:srgbClr val="213763"/>
                </a:solidFill>
                <a:latin typeface="Verdana" panose="020B0604030504040204" pitchFamily="34" charset="0"/>
                <a:ea typeface="Verdana" panose="020B0604030504040204" pitchFamily="34" charset="0"/>
              </a:rPr>
              <a:t>Immune Response</a:t>
            </a:r>
          </a:p>
        </p:txBody>
      </p:sp>
      <p:sp>
        <p:nvSpPr>
          <p:cNvPr id="8" name="TextBox 7">
            <a:extLst>
              <a:ext uri="{FF2B5EF4-FFF2-40B4-BE49-F238E27FC236}">
                <a16:creationId xmlns:a16="http://schemas.microsoft.com/office/drawing/2014/main" id="{9FE29E8D-F129-45F4-92FE-ED2A324BFBCC}"/>
              </a:ext>
            </a:extLst>
          </p:cNvPr>
          <p:cNvSpPr txBox="1"/>
          <p:nvPr/>
        </p:nvSpPr>
        <p:spPr>
          <a:xfrm>
            <a:off x="10300832" y="1489768"/>
            <a:ext cx="1520719" cy="1015663"/>
          </a:xfrm>
          <a:prstGeom prst="rect">
            <a:avLst/>
          </a:prstGeom>
          <a:solidFill>
            <a:schemeClr val="bg1"/>
          </a:solidFill>
          <a:ln w="25400">
            <a:solidFill>
              <a:srgbClr val="213763"/>
            </a:solid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Adaptive</a:t>
            </a:r>
            <a:r>
              <a:rPr lang="en-GB" sz="2000" dirty="0">
                <a:solidFill>
                  <a:srgbClr val="213763"/>
                </a:solidFill>
                <a:latin typeface="Verdana" panose="020B0604030504040204" pitchFamily="34" charset="0"/>
                <a:ea typeface="Verdana" panose="020B0604030504040204" pitchFamily="34" charset="0"/>
              </a:rPr>
              <a:t> </a:t>
            </a:r>
            <a:br>
              <a:rPr lang="en-GB" sz="2000" dirty="0">
                <a:solidFill>
                  <a:srgbClr val="213763"/>
                </a:solidFill>
                <a:latin typeface="Verdana" panose="020B0604030504040204" pitchFamily="34" charset="0"/>
                <a:ea typeface="Verdana" panose="020B0604030504040204" pitchFamily="34" charset="0"/>
              </a:rPr>
            </a:br>
            <a:r>
              <a:rPr lang="en-GB" sz="2000" dirty="0">
                <a:solidFill>
                  <a:srgbClr val="213763"/>
                </a:solidFill>
                <a:latin typeface="Verdana" panose="020B0604030504040204" pitchFamily="34" charset="0"/>
                <a:ea typeface="Verdana" panose="020B0604030504040204" pitchFamily="34" charset="0"/>
              </a:rPr>
              <a:t>Immune Response </a:t>
            </a:r>
          </a:p>
        </p:txBody>
      </p:sp>
      <p:sp>
        <p:nvSpPr>
          <p:cNvPr id="9" name="TextBox 8">
            <a:extLst>
              <a:ext uri="{FF2B5EF4-FFF2-40B4-BE49-F238E27FC236}">
                <a16:creationId xmlns:a16="http://schemas.microsoft.com/office/drawing/2014/main" id="{CED213DE-2C7E-4794-9D43-0978EDD2C8A1}"/>
              </a:ext>
            </a:extLst>
          </p:cNvPr>
          <p:cNvSpPr txBox="1"/>
          <p:nvPr/>
        </p:nvSpPr>
        <p:spPr>
          <a:xfrm>
            <a:off x="0" y="317086"/>
            <a:ext cx="12192000" cy="400110"/>
          </a:xfrm>
          <a:prstGeom prst="rect">
            <a:avLst/>
          </a:prstGeom>
          <a:solidFill>
            <a:schemeClr val="bg1"/>
          </a:solidFill>
          <a:ln w="25400">
            <a:no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Immune system</a:t>
            </a:r>
            <a:endParaRPr lang="en-GB"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1702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Brace 5">
            <a:extLst>
              <a:ext uri="{FF2B5EF4-FFF2-40B4-BE49-F238E27FC236}">
                <a16:creationId xmlns:a16="http://schemas.microsoft.com/office/drawing/2014/main" id="{7B7B5EF0-EA18-42D1-A187-52C6E8EE364C}"/>
              </a:ext>
            </a:extLst>
          </p:cNvPr>
          <p:cNvSpPr/>
          <p:nvPr/>
        </p:nvSpPr>
        <p:spPr>
          <a:xfrm rot="16200000">
            <a:off x="5783768" y="-3787656"/>
            <a:ext cx="624465" cy="9930384"/>
          </a:xfrm>
          <a:prstGeom prst="rightBrace">
            <a:avLst/>
          </a:prstGeom>
          <a:ln w="57150">
            <a:solidFill>
              <a:srgbClr val="21376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a:extLst>
              <a:ext uri="{FF2B5EF4-FFF2-40B4-BE49-F238E27FC236}">
                <a16:creationId xmlns:a16="http://schemas.microsoft.com/office/drawing/2014/main" id="{EB1F7C30-CF8E-4C49-A3FD-6FB6C00AF971}"/>
              </a:ext>
            </a:extLst>
          </p:cNvPr>
          <p:cNvSpPr txBox="1"/>
          <p:nvPr/>
        </p:nvSpPr>
        <p:spPr>
          <a:xfrm>
            <a:off x="431406" y="1489767"/>
            <a:ext cx="1398801" cy="1015663"/>
          </a:xfrm>
          <a:prstGeom prst="rect">
            <a:avLst/>
          </a:prstGeom>
          <a:solidFill>
            <a:schemeClr val="bg1"/>
          </a:solidFill>
          <a:ln w="25400">
            <a:solidFill>
              <a:srgbClr val="213763"/>
            </a:solid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Innate</a:t>
            </a:r>
            <a:r>
              <a:rPr lang="en-GB" sz="2000" b="1" dirty="0">
                <a:solidFill>
                  <a:srgbClr val="213763"/>
                </a:solidFill>
                <a:latin typeface="Verdana" panose="020B0604030504040204" pitchFamily="34" charset="0"/>
                <a:ea typeface="Verdana" panose="020B0604030504040204" pitchFamily="34" charset="0"/>
              </a:rPr>
              <a:t> </a:t>
            </a:r>
            <a:br>
              <a:rPr lang="en-GB" sz="2000" b="1" dirty="0">
                <a:solidFill>
                  <a:srgbClr val="213763"/>
                </a:solidFill>
                <a:latin typeface="Verdana" panose="020B0604030504040204" pitchFamily="34" charset="0"/>
                <a:ea typeface="Verdana" panose="020B0604030504040204" pitchFamily="34" charset="0"/>
              </a:rPr>
            </a:br>
            <a:r>
              <a:rPr lang="en-GB" sz="2000" dirty="0">
                <a:solidFill>
                  <a:srgbClr val="213763"/>
                </a:solidFill>
                <a:latin typeface="Verdana" panose="020B0604030504040204" pitchFamily="34" charset="0"/>
                <a:ea typeface="Verdana" panose="020B0604030504040204" pitchFamily="34" charset="0"/>
              </a:rPr>
              <a:t>Immune Response</a:t>
            </a:r>
          </a:p>
        </p:txBody>
      </p:sp>
      <p:sp>
        <p:nvSpPr>
          <p:cNvPr id="8" name="TextBox 7">
            <a:extLst>
              <a:ext uri="{FF2B5EF4-FFF2-40B4-BE49-F238E27FC236}">
                <a16:creationId xmlns:a16="http://schemas.microsoft.com/office/drawing/2014/main" id="{9FE29E8D-F129-45F4-92FE-ED2A324BFBCC}"/>
              </a:ext>
            </a:extLst>
          </p:cNvPr>
          <p:cNvSpPr txBox="1"/>
          <p:nvPr/>
        </p:nvSpPr>
        <p:spPr>
          <a:xfrm>
            <a:off x="10300832" y="1489768"/>
            <a:ext cx="1520719" cy="1015663"/>
          </a:xfrm>
          <a:prstGeom prst="rect">
            <a:avLst/>
          </a:prstGeom>
          <a:solidFill>
            <a:schemeClr val="bg1"/>
          </a:solidFill>
          <a:ln w="25400">
            <a:solidFill>
              <a:srgbClr val="213763">
                <a:alpha val="25000"/>
              </a:srgbClr>
            </a:solidFill>
          </a:ln>
        </p:spPr>
        <p:txBody>
          <a:bodyPr wrap="square" rtlCol="0">
            <a:spAutoFit/>
          </a:bodyPr>
          <a:lstStyle/>
          <a:p>
            <a:pPr algn="ctr"/>
            <a:r>
              <a:rPr lang="en-GB" sz="2000" b="1" dirty="0">
                <a:solidFill>
                  <a:srgbClr val="F37518">
                    <a:alpha val="25000"/>
                  </a:srgbClr>
                </a:solidFill>
                <a:latin typeface="Verdana" panose="020B0604030504040204" pitchFamily="34" charset="0"/>
                <a:ea typeface="Verdana" panose="020B0604030504040204" pitchFamily="34" charset="0"/>
              </a:rPr>
              <a:t>Adaptive</a:t>
            </a:r>
            <a:r>
              <a:rPr lang="en-GB" sz="2000" dirty="0">
                <a:solidFill>
                  <a:srgbClr val="213763">
                    <a:alpha val="25000"/>
                  </a:srgbClr>
                </a:solidFill>
                <a:latin typeface="Verdana" panose="020B0604030504040204" pitchFamily="34" charset="0"/>
                <a:ea typeface="Verdana" panose="020B0604030504040204" pitchFamily="34" charset="0"/>
              </a:rPr>
              <a:t> </a:t>
            </a:r>
            <a:br>
              <a:rPr lang="en-GB" sz="2000" dirty="0">
                <a:solidFill>
                  <a:srgbClr val="213763">
                    <a:alpha val="25000"/>
                  </a:srgbClr>
                </a:solidFill>
                <a:latin typeface="Verdana" panose="020B0604030504040204" pitchFamily="34" charset="0"/>
                <a:ea typeface="Verdana" panose="020B0604030504040204" pitchFamily="34" charset="0"/>
              </a:rPr>
            </a:br>
            <a:r>
              <a:rPr lang="en-GB" sz="2000" dirty="0">
                <a:solidFill>
                  <a:srgbClr val="213763">
                    <a:alpha val="25000"/>
                  </a:srgbClr>
                </a:solidFill>
                <a:latin typeface="Verdana" panose="020B0604030504040204" pitchFamily="34" charset="0"/>
                <a:ea typeface="Verdana" panose="020B0604030504040204" pitchFamily="34" charset="0"/>
              </a:rPr>
              <a:t>Immune Response </a:t>
            </a:r>
          </a:p>
        </p:txBody>
      </p:sp>
      <p:sp>
        <p:nvSpPr>
          <p:cNvPr id="9" name="TextBox 8">
            <a:extLst>
              <a:ext uri="{FF2B5EF4-FFF2-40B4-BE49-F238E27FC236}">
                <a16:creationId xmlns:a16="http://schemas.microsoft.com/office/drawing/2014/main" id="{CED213DE-2C7E-4794-9D43-0978EDD2C8A1}"/>
              </a:ext>
            </a:extLst>
          </p:cNvPr>
          <p:cNvSpPr txBox="1"/>
          <p:nvPr/>
        </p:nvSpPr>
        <p:spPr>
          <a:xfrm>
            <a:off x="0" y="317086"/>
            <a:ext cx="12192000" cy="400110"/>
          </a:xfrm>
          <a:prstGeom prst="rect">
            <a:avLst/>
          </a:prstGeom>
          <a:solidFill>
            <a:schemeClr val="bg1"/>
          </a:solidFill>
          <a:ln w="25400">
            <a:no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Immune system</a:t>
            </a:r>
            <a:endParaRPr lang="en-GB" sz="2000" dirty="0">
              <a:latin typeface="Verdana" panose="020B0604030504040204" pitchFamily="34" charset="0"/>
              <a:ea typeface="Verdana" panose="020B0604030504040204" pitchFamily="34" charset="0"/>
            </a:endParaRPr>
          </a:p>
        </p:txBody>
      </p:sp>
      <p:sp>
        <p:nvSpPr>
          <p:cNvPr id="10" name="TextBox 9">
            <a:extLst>
              <a:ext uri="{FF2B5EF4-FFF2-40B4-BE49-F238E27FC236}">
                <a16:creationId xmlns:a16="http://schemas.microsoft.com/office/drawing/2014/main" id="{D14CD319-8F01-4CBA-A229-1B3AEFD3AE20}"/>
              </a:ext>
            </a:extLst>
          </p:cNvPr>
          <p:cNvSpPr txBox="1"/>
          <p:nvPr/>
        </p:nvSpPr>
        <p:spPr>
          <a:xfrm>
            <a:off x="174204" y="2721114"/>
            <a:ext cx="5833404" cy="1246495"/>
          </a:xfrm>
          <a:prstGeom prst="rect">
            <a:avLst/>
          </a:prstGeom>
          <a:solidFill>
            <a:schemeClr val="bg1"/>
          </a:solidFill>
          <a:ln w="25400">
            <a:solidFill>
              <a:srgbClr val="213763"/>
            </a:solidFill>
          </a:ln>
        </p:spPr>
        <p:txBody>
          <a:bodyPr wrap="square" rtlCol="0">
            <a:spAutoFit/>
          </a:bodyPr>
          <a:lstStyle/>
          <a:p>
            <a:r>
              <a:rPr lang="en-GB" sz="1500" b="1" dirty="0">
                <a:solidFill>
                  <a:srgbClr val="213763"/>
                </a:solidFill>
                <a:latin typeface="Verdana" panose="020B0604030504040204" pitchFamily="34" charset="0"/>
                <a:ea typeface="Verdana" panose="020B0604030504040204" pitchFamily="34" charset="0"/>
              </a:rPr>
              <a:t>Non-specific</a:t>
            </a:r>
          </a:p>
          <a:p>
            <a:pPr marL="342900" indent="-342900">
              <a:buClr>
                <a:srgbClr val="213763"/>
              </a:buClr>
              <a:buFont typeface="Wingdings" panose="05000000000000000000" pitchFamily="2" charset="2"/>
              <a:buChar char="ü"/>
            </a:pPr>
            <a:r>
              <a:rPr lang="en-GB" sz="1500" dirty="0">
                <a:solidFill>
                  <a:srgbClr val="213763"/>
                </a:solidFill>
                <a:latin typeface="Verdana" panose="020B0604030504040204" pitchFamily="34" charset="0"/>
                <a:ea typeface="Verdana" panose="020B0604030504040204" pitchFamily="34" charset="0"/>
              </a:rPr>
              <a:t>Distinguishes between </a:t>
            </a:r>
            <a:r>
              <a:rPr lang="en-GB" sz="1500" b="1" dirty="0">
                <a:solidFill>
                  <a:schemeClr val="accent1"/>
                </a:solidFill>
                <a:latin typeface="Verdana" panose="020B0604030504040204" pitchFamily="34" charset="0"/>
                <a:ea typeface="Verdana" panose="020B0604030504040204" pitchFamily="34" charset="0"/>
              </a:rPr>
              <a:t>human cells </a:t>
            </a:r>
            <a:r>
              <a:rPr lang="en-GB" sz="1500" dirty="0">
                <a:solidFill>
                  <a:srgbClr val="213763"/>
                </a:solidFill>
                <a:latin typeface="Verdana" panose="020B0604030504040204" pitchFamily="34" charset="0"/>
                <a:ea typeface="Verdana" panose="020B0604030504040204" pitchFamily="34" charset="0"/>
              </a:rPr>
              <a:t>and </a:t>
            </a:r>
            <a:r>
              <a:rPr lang="en-GB" sz="1500" b="1" dirty="0">
                <a:solidFill>
                  <a:srgbClr val="FF0000"/>
                </a:solidFill>
                <a:latin typeface="Verdana" panose="020B0604030504040204" pitchFamily="34" charset="0"/>
                <a:ea typeface="Verdana" panose="020B0604030504040204" pitchFamily="34" charset="0"/>
              </a:rPr>
              <a:t>pathogens</a:t>
            </a:r>
          </a:p>
          <a:p>
            <a:pPr lvl="1"/>
            <a:r>
              <a:rPr lang="en-GB" sz="1500" dirty="0">
                <a:solidFill>
                  <a:srgbClr val="213763">
                    <a:alpha val="25000"/>
                  </a:srgbClr>
                </a:solidFill>
                <a:latin typeface="Verdana" panose="020B0604030504040204" pitchFamily="34" charset="0"/>
                <a:ea typeface="Verdana" panose="020B0604030504040204" pitchFamily="34" charset="0"/>
              </a:rPr>
              <a:t>But not between different types of </a:t>
            </a:r>
            <a:r>
              <a:rPr lang="en-GB" sz="1500" b="1" dirty="0">
                <a:solidFill>
                  <a:srgbClr val="FF0000">
                    <a:alpha val="25000"/>
                  </a:srgbClr>
                </a:solidFill>
                <a:latin typeface="Verdana" panose="020B0604030504040204" pitchFamily="34" charset="0"/>
                <a:ea typeface="Verdana" panose="020B0604030504040204" pitchFamily="34" charset="0"/>
              </a:rPr>
              <a:t>pathogen</a:t>
            </a:r>
          </a:p>
          <a:p>
            <a:pPr marL="342900" indent="-342900">
              <a:buFont typeface="Wingdings" panose="05000000000000000000" pitchFamily="2" charset="2"/>
              <a:buChar char="ü"/>
            </a:pPr>
            <a:r>
              <a:rPr lang="en-GB" sz="1500" dirty="0">
                <a:solidFill>
                  <a:srgbClr val="213763">
                    <a:alpha val="25000"/>
                  </a:srgbClr>
                </a:solidFill>
                <a:latin typeface="Verdana" panose="020B0604030504040204" pitchFamily="34" charset="0"/>
                <a:ea typeface="Verdana" panose="020B0604030504040204" pitchFamily="34" charset="0"/>
              </a:rPr>
              <a:t>Fast</a:t>
            </a:r>
          </a:p>
          <a:p>
            <a:pPr lvl="1"/>
            <a:r>
              <a:rPr lang="en-GB" sz="1500" dirty="0">
                <a:solidFill>
                  <a:srgbClr val="213763">
                    <a:alpha val="25000"/>
                  </a:srgbClr>
                </a:solidFill>
                <a:latin typeface="Verdana" panose="020B0604030504040204" pitchFamily="34" charset="0"/>
                <a:ea typeface="Verdana" panose="020B0604030504040204" pitchFamily="34" charset="0"/>
              </a:rPr>
              <a:t>But no memory</a:t>
            </a:r>
          </a:p>
        </p:txBody>
      </p:sp>
      <p:sp>
        <p:nvSpPr>
          <p:cNvPr id="13" name="TextBox 12">
            <a:extLst>
              <a:ext uri="{FF2B5EF4-FFF2-40B4-BE49-F238E27FC236}">
                <a16:creationId xmlns:a16="http://schemas.microsoft.com/office/drawing/2014/main" id="{68771D2C-5787-4BF8-A735-C55BFA5BFFA8}"/>
              </a:ext>
            </a:extLst>
          </p:cNvPr>
          <p:cNvSpPr txBox="1"/>
          <p:nvPr/>
        </p:nvSpPr>
        <p:spPr>
          <a:xfrm>
            <a:off x="6184394" y="2721114"/>
            <a:ext cx="5833404" cy="1246495"/>
          </a:xfrm>
          <a:prstGeom prst="rect">
            <a:avLst/>
          </a:prstGeom>
          <a:solidFill>
            <a:srgbClr val="FFFFFF">
              <a:alpha val="26000"/>
            </a:srgbClr>
          </a:solidFill>
          <a:ln w="25400">
            <a:solidFill>
              <a:srgbClr val="213763">
                <a:alpha val="25000"/>
              </a:srgbClr>
            </a:solidFill>
          </a:ln>
        </p:spPr>
        <p:txBody>
          <a:bodyPr wrap="square" rtlCol="0">
            <a:spAutoFit/>
          </a:bodyPr>
          <a:lstStyle/>
          <a:p>
            <a:r>
              <a:rPr lang="en-GB" sz="1500" b="1" dirty="0">
                <a:solidFill>
                  <a:srgbClr val="213763">
                    <a:alpha val="25000"/>
                  </a:srgbClr>
                </a:solidFill>
                <a:latin typeface="Verdana" panose="020B0604030504040204" pitchFamily="34" charset="0"/>
                <a:ea typeface="Verdana" panose="020B0604030504040204" pitchFamily="34" charset="0"/>
              </a:rPr>
              <a:t>Highly specific</a:t>
            </a:r>
          </a:p>
          <a:p>
            <a:pPr marL="285750" indent="-285750">
              <a:buFont typeface="Wingdings" panose="05000000000000000000" pitchFamily="2" charset="2"/>
              <a:buChar char="ü"/>
            </a:pPr>
            <a:r>
              <a:rPr lang="en-GB" sz="1500" dirty="0">
                <a:solidFill>
                  <a:srgbClr val="213763">
                    <a:alpha val="25000"/>
                  </a:srgbClr>
                </a:solidFill>
                <a:latin typeface="Verdana" panose="020B0604030504040204" pitchFamily="34" charset="0"/>
                <a:ea typeface="Verdana" panose="020B0604030504040204" pitchFamily="34" charset="0"/>
              </a:rPr>
              <a:t>Distinguishes between different </a:t>
            </a:r>
            <a:r>
              <a:rPr lang="en-GB" sz="1500" b="1" dirty="0">
                <a:solidFill>
                  <a:srgbClr val="FF0000">
                    <a:alpha val="25000"/>
                  </a:srgbClr>
                </a:solidFill>
                <a:latin typeface="Verdana" panose="020B0604030504040204" pitchFamily="34" charset="0"/>
                <a:ea typeface="Verdana" panose="020B0604030504040204" pitchFamily="34" charset="0"/>
              </a:rPr>
              <a:t>pathogens</a:t>
            </a:r>
            <a:r>
              <a:rPr lang="en-GB" sz="1500" dirty="0">
                <a:solidFill>
                  <a:srgbClr val="213763">
                    <a:alpha val="25000"/>
                  </a:srgbClr>
                </a:solidFill>
                <a:latin typeface="Verdana" panose="020B0604030504040204" pitchFamily="34" charset="0"/>
                <a:ea typeface="Verdana" panose="020B0604030504040204" pitchFamily="34" charset="0"/>
              </a:rPr>
              <a:t> based on shapes on the surface – called </a:t>
            </a:r>
            <a:r>
              <a:rPr lang="en-GB" sz="1500" b="1" dirty="0">
                <a:solidFill>
                  <a:srgbClr val="FF0000">
                    <a:alpha val="25000"/>
                  </a:srgbClr>
                </a:solidFill>
                <a:latin typeface="Verdana" panose="020B0604030504040204" pitchFamily="34" charset="0"/>
                <a:ea typeface="Verdana" panose="020B0604030504040204" pitchFamily="34" charset="0"/>
              </a:rPr>
              <a:t>antigens</a:t>
            </a:r>
          </a:p>
          <a:p>
            <a:pPr marL="342900" indent="-342900">
              <a:buFont typeface="Wingdings" panose="05000000000000000000" pitchFamily="2" charset="2"/>
              <a:buChar char="ü"/>
            </a:pPr>
            <a:r>
              <a:rPr lang="en-GB" sz="1500" dirty="0">
                <a:solidFill>
                  <a:srgbClr val="213763">
                    <a:alpha val="25000"/>
                  </a:srgbClr>
                </a:solidFill>
                <a:latin typeface="Verdana" panose="020B0604030504040204" pitchFamily="34" charset="0"/>
                <a:ea typeface="Verdana" panose="020B0604030504040204" pitchFamily="34" charset="0"/>
              </a:rPr>
              <a:t>Can take weeks</a:t>
            </a:r>
          </a:p>
          <a:p>
            <a:pPr lvl="1"/>
            <a:r>
              <a:rPr lang="en-GB" sz="1500" dirty="0">
                <a:solidFill>
                  <a:srgbClr val="213763">
                    <a:alpha val="25000"/>
                  </a:srgbClr>
                </a:solidFill>
                <a:latin typeface="Verdana" panose="020B0604030504040204" pitchFamily="34" charset="0"/>
                <a:ea typeface="Verdana" panose="020B0604030504040204" pitchFamily="34" charset="0"/>
              </a:rPr>
              <a:t>But cells </a:t>
            </a:r>
            <a:r>
              <a:rPr lang="en-GB" sz="1500" b="1" dirty="0">
                <a:solidFill>
                  <a:srgbClr val="213763">
                    <a:alpha val="25000"/>
                  </a:srgbClr>
                </a:solidFill>
                <a:latin typeface="Verdana" panose="020B0604030504040204" pitchFamily="34" charset="0"/>
                <a:ea typeface="Verdana" panose="020B0604030504040204" pitchFamily="34" charset="0"/>
              </a:rPr>
              <a:t>remember</a:t>
            </a:r>
          </a:p>
        </p:txBody>
      </p:sp>
      <p:grpSp>
        <p:nvGrpSpPr>
          <p:cNvPr id="3" name="Group 2">
            <a:extLst>
              <a:ext uri="{FF2B5EF4-FFF2-40B4-BE49-F238E27FC236}">
                <a16:creationId xmlns:a16="http://schemas.microsoft.com/office/drawing/2014/main" id="{A31DD503-C57A-4FF1-83E7-61809245F977}"/>
              </a:ext>
            </a:extLst>
          </p:cNvPr>
          <p:cNvGrpSpPr/>
          <p:nvPr/>
        </p:nvGrpSpPr>
        <p:grpSpPr>
          <a:xfrm>
            <a:off x="367593" y="4538720"/>
            <a:ext cx="1462614" cy="1399022"/>
            <a:chOff x="174204" y="4457588"/>
            <a:chExt cx="1462614" cy="1399022"/>
          </a:xfrm>
        </p:grpSpPr>
        <p:pic>
          <p:nvPicPr>
            <p:cNvPr id="15" name="Picture 2" descr="Image result for happy cell">
              <a:extLst>
                <a:ext uri="{FF2B5EF4-FFF2-40B4-BE49-F238E27FC236}">
                  <a16:creationId xmlns:a16="http://schemas.microsoft.com/office/drawing/2014/main" id="{829FECD5-93E3-4E95-8157-EE04B4B32E78}"/>
                </a:ext>
              </a:extLst>
            </p:cNvPr>
            <p:cNvPicPr>
              <a:picLocks noChangeAspect="1" noChangeArrowheads="1"/>
            </p:cNvPicPr>
            <p:nvPr/>
          </p:nvPicPr>
          <p:blipFill>
            <a:blip r:embed="rId3">
              <a:duotone>
                <a:prstClr val="black"/>
                <a:srgbClr val="4472C4">
                  <a:tint val="45000"/>
                  <a:satMod val="400000"/>
                </a:srgbClr>
              </a:duotone>
              <a:extLst>
                <a:ext uri="{BEBA8EAE-BF5A-486C-A8C5-ECC9F3942E4B}">
                  <a14:imgProps xmlns:a14="http://schemas.microsoft.com/office/drawing/2010/main">
                    <a14:imgLayer r:embed="rId4">
                      <a14:imgEffect>
                        <a14:backgroundRemoval t="0" b="100000" l="0" r="100000"/>
                      </a14:imgEffect>
                      <a14:imgEffect>
                        <a14:brightnessContrast bright="-20000"/>
                      </a14:imgEffect>
                    </a14:imgLayer>
                  </a14:imgProps>
                </a:ext>
                <a:ext uri="{28A0092B-C50C-407E-A947-70E740481C1C}">
                  <a14:useLocalDpi xmlns:a14="http://schemas.microsoft.com/office/drawing/2010/main"/>
                </a:ext>
              </a:extLst>
            </a:blip>
            <a:srcRect/>
            <a:stretch>
              <a:fillRect/>
            </a:stretch>
          </p:blipFill>
          <p:spPr bwMode="auto">
            <a:xfrm>
              <a:off x="174204" y="4457588"/>
              <a:ext cx="1462614" cy="1399022"/>
            </a:xfrm>
            <a:prstGeom prst="rect">
              <a:avLst/>
            </a:prstGeom>
            <a:noFill/>
            <a:ln>
              <a:noFill/>
            </a:ln>
          </p:spPr>
        </p:pic>
        <p:sp>
          <p:nvSpPr>
            <p:cNvPr id="16" name="Oval 15">
              <a:extLst>
                <a:ext uri="{FF2B5EF4-FFF2-40B4-BE49-F238E27FC236}">
                  <a16:creationId xmlns:a16="http://schemas.microsoft.com/office/drawing/2014/main" id="{92319E07-4704-45B5-99BE-EF690C44D528}"/>
                </a:ext>
              </a:extLst>
            </p:cNvPr>
            <p:cNvSpPr/>
            <p:nvPr/>
          </p:nvSpPr>
          <p:spPr>
            <a:xfrm>
              <a:off x="558547" y="4805293"/>
              <a:ext cx="46566" cy="59267"/>
            </a:xfrm>
            <a:prstGeom prst="ellipse">
              <a:avLst/>
            </a:prstGeom>
            <a:solidFill>
              <a:schemeClr val="tx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D3F78F24-1DC3-43BB-91AB-6109E7FC6753}"/>
                </a:ext>
              </a:extLst>
            </p:cNvPr>
            <p:cNvSpPr/>
            <p:nvPr/>
          </p:nvSpPr>
          <p:spPr>
            <a:xfrm>
              <a:off x="1196951" y="4805036"/>
              <a:ext cx="46566" cy="59267"/>
            </a:xfrm>
            <a:prstGeom prst="ellipse">
              <a:avLst/>
            </a:prstGeom>
            <a:solidFill>
              <a:schemeClr val="tx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1193CCAA-D63B-4C0B-867B-9335EAFD0630}"/>
              </a:ext>
            </a:extLst>
          </p:cNvPr>
          <p:cNvGrpSpPr/>
          <p:nvPr/>
        </p:nvGrpSpPr>
        <p:grpSpPr>
          <a:xfrm>
            <a:off x="4086373" y="4455536"/>
            <a:ext cx="1472725" cy="1477759"/>
            <a:chOff x="3063064" y="5101710"/>
            <a:chExt cx="1472725" cy="1477759"/>
          </a:xfrm>
        </p:grpSpPr>
        <p:grpSp>
          <p:nvGrpSpPr>
            <p:cNvPr id="19" name="Group 18">
              <a:extLst>
                <a:ext uri="{FF2B5EF4-FFF2-40B4-BE49-F238E27FC236}">
                  <a16:creationId xmlns:a16="http://schemas.microsoft.com/office/drawing/2014/main" id="{FCDF6E2B-8BB4-4E16-A5D4-E1A25E6B1541}"/>
                </a:ext>
              </a:extLst>
            </p:cNvPr>
            <p:cNvGrpSpPr/>
            <p:nvPr/>
          </p:nvGrpSpPr>
          <p:grpSpPr>
            <a:xfrm>
              <a:off x="3063064" y="5101710"/>
              <a:ext cx="1472725" cy="1477759"/>
              <a:chOff x="3975591" y="5022727"/>
              <a:chExt cx="1472725" cy="1477759"/>
            </a:xfrm>
          </p:grpSpPr>
          <p:grpSp>
            <p:nvGrpSpPr>
              <p:cNvPr id="22" name="Group 21">
                <a:extLst>
                  <a:ext uri="{FF2B5EF4-FFF2-40B4-BE49-F238E27FC236}">
                    <a16:creationId xmlns:a16="http://schemas.microsoft.com/office/drawing/2014/main" id="{8D89C4C5-F58D-4FF9-B400-F20A0DDD51D4}"/>
                  </a:ext>
                </a:extLst>
              </p:cNvPr>
              <p:cNvGrpSpPr/>
              <p:nvPr/>
            </p:nvGrpSpPr>
            <p:grpSpPr>
              <a:xfrm>
                <a:off x="3975591" y="5022727"/>
                <a:ext cx="1472725" cy="1477759"/>
                <a:chOff x="4725521" y="5203040"/>
                <a:chExt cx="1472725" cy="1477759"/>
              </a:xfrm>
            </p:grpSpPr>
            <p:grpSp>
              <p:nvGrpSpPr>
                <p:cNvPr id="31" name="Group 30">
                  <a:extLst>
                    <a:ext uri="{FF2B5EF4-FFF2-40B4-BE49-F238E27FC236}">
                      <a16:creationId xmlns:a16="http://schemas.microsoft.com/office/drawing/2014/main" id="{6E4FE3B5-1341-4B3E-B4F2-F19C987FD78D}"/>
                    </a:ext>
                  </a:extLst>
                </p:cNvPr>
                <p:cNvGrpSpPr/>
                <p:nvPr/>
              </p:nvGrpSpPr>
              <p:grpSpPr>
                <a:xfrm>
                  <a:off x="4725521" y="5203040"/>
                  <a:ext cx="1472725" cy="1477759"/>
                  <a:chOff x="7087918" y="5441829"/>
                  <a:chExt cx="1062483" cy="1102506"/>
                </a:xfrm>
              </p:grpSpPr>
              <p:sp>
                <p:nvSpPr>
                  <p:cNvPr id="33" name="Arrow: Right 32">
                    <a:extLst>
                      <a:ext uri="{FF2B5EF4-FFF2-40B4-BE49-F238E27FC236}">
                        <a16:creationId xmlns:a16="http://schemas.microsoft.com/office/drawing/2014/main" id="{48889BE6-9712-4DF4-B27D-3E8AD1EF4A19}"/>
                      </a:ext>
                    </a:extLst>
                  </p:cNvPr>
                  <p:cNvSpPr/>
                  <p:nvPr/>
                </p:nvSpPr>
                <p:spPr>
                  <a:xfrm rot="16200000">
                    <a:off x="7215315" y="5729537"/>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Arrow: Right 33">
                    <a:extLst>
                      <a:ext uri="{FF2B5EF4-FFF2-40B4-BE49-F238E27FC236}">
                        <a16:creationId xmlns:a16="http://schemas.microsoft.com/office/drawing/2014/main" id="{6807A8E7-13B6-4A73-AD09-14ECFA4C6DBC}"/>
                      </a:ext>
                    </a:extLst>
                  </p:cNvPr>
                  <p:cNvSpPr/>
                  <p:nvPr/>
                </p:nvSpPr>
                <p:spPr>
                  <a:xfrm>
                    <a:off x="7335099" y="5863185"/>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Arrow: Right 34">
                    <a:extLst>
                      <a:ext uri="{FF2B5EF4-FFF2-40B4-BE49-F238E27FC236}">
                        <a16:creationId xmlns:a16="http://schemas.microsoft.com/office/drawing/2014/main" id="{218A46A4-D900-481E-8F1A-894B987D8EF6}"/>
                      </a:ext>
                    </a:extLst>
                  </p:cNvPr>
                  <p:cNvSpPr/>
                  <p:nvPr/>
                </p:nvSpPr>
                <p:spPr>
                  <a:xfrm rot="10800000">
                    <a:off x="7087918" y="5871491"/>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Arrow: Right 35">
                    <a:extLst>
                      <a:ext uri="{FF2B5EF4-FFF2-40B4-BE49-F238E27FC236}">
                        <a16:creationId xmlns:a16="http://schemas.microsoft.com/office/drawing/2014/main" id="{5A18DA1B-EDAA-4AF5-A001-18EE98999B16}"/>
                      </a:ext>
                    </a:extLst>
                  </p:cNvPr>
                  <p:cNvSpPr/>
                  <p:nvPr/>
                </p:nvSpPr>
                <p:spPr>
                  <a:xfrm rot="5400000">
                    <a:off x="7207636" y="6016741"/>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2" name="Dodecagon 31">
                  <a:extLst>
                    <a:ext uri="{FF2B5EF4-FFF2-40B4-BE49-F238E27FC236}">
                      <a16:creationId xmlns:a16="http://schemas.microsoft.com/office/drawing/2014/main" id="{CA21C809-AF29-4B79-ADB2-4BCF73DEA9C8}"/>
                    </a:ext>
                  </a:extLst>
                </p:cNvPr>
                <p:cNvSpPr/>
                <p:nvPr/>
              </p:nvSpPr>
              <p:spPr>
                <a:xfrm>
                  <a:off x="5000075" y="5489162"/>
                  <a:ext cx="914400" cy="914400"/>
                </a:xfrm>
                <a:prstGeom prst="dodecagon">
                  <a:avLst/>
                </a:prstGeom>
                <a:solidFill>
                  <a:srgbClr val="FF000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a:extLst>
                  <a:ext uri="{FF2B5EF4-FFF2-40B4-BE49-F238E27FC236}">
                    <a16:creationId xmlns:a16="http://schemas.microsoft.com/office/drawing/2014/main" id="{FDB2472E-95FA-48C5-99B3-5A0F02AA0A1B}"/>
                  </a:ext>
                </a:extLst>
              </p:cNvPr>
              <p:cNvGrpSpPr/>
              <p:nvPr/>
            </p:nvGrpSpPr>
            <p:grpSpPr>
              <a:xfrm>
                <a:off x="4406565" y="5504207"/>
                <a:ext cx="580226" cy="491247"/>
                <a:chOff x="3438132" y="5599001"/>
                <a:chExt cx="580226" cy="491247"/>
              </a:xfrm>
            </p:grpSpPr>
            <p:grpSp>
              <p:nvGrpSpPr>
                <p:cNvPr id="24" name="Group 23">
                  <a:extLst>
                    <a:ext uri="{FF2B5EF4-FFF2-40B4-BE49-F238E27FC236}">
                      <a16:creationId xmlns:a16="http://schemas.microsoft.com/office/drawing/2014/main" id="{0B1A35B2-FA9B-4455-8ED6-9D6C66BCB779}"/>
                    </a:ext>
                  </a:extLst>
                </p:cNvPr>
                <p:cNvGrpSpPr/>
                <p:nvPr/>
              </p:nvGrpSpPr>
              <p:grpSpPr>
                <a:xfrm>
                  <a:off x="3522944" y="5604040"/>
                  <a:ext cx="378593" cy="237386"/>
                  <a:chOff x="4685893" y="5249282"/>
                  <a:chExt cx="378593" cy="237386"/>
                </a:xfrm>
              </p:grpSpPr>
              <p:sp>
                <p:nvSpPr>
                  <p:cNvPr id="29" name="Oval 28">
                    <a:extLst>
                      <a:ext uri="{FF2B5EF4-FFF2-40B4-BE49-F238E27FC236}">
                        <a16:creationId xmlns:a16="http://schemas.microsoft.com/office/drawing/2014/main" id="{74568359-747D-4966-9311-0A70EF09926D}"/>
                      </a:ext>
                    </a:extLst>
                  </p:cNvPr>
                  <p:cNvSpPr/>
                  <p:nvPr/>
                </p:nvSpPr>
                <p:spPr>
                  <a:xfrm rot="20687256">
                    <a:off x="4685893" y="5254349"/>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Oval 29">
                    <a:extLst>
                      <a:ext uri="{FF2B5EF4-FFF2-40B4-BE49-F238E27FC236}">
                        <a16:creationId xmlns:a16="http://schemas.microsoft.com/office/drawing/2014/main" id="{7489AB56-CF3D-4BA1-B455-8BB58249AF26}"/>
                      </a:ext>
                    </a:extLst>
                  </p:cNvPr>
                  <p:cNvSpPr/>
                  <p:nvPr/>
                </p:nvSpPr>
                <p:spPr>
                  <a:xfrm rot="961169">
                    <a:off x="4886548" y="5249282"/>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a:extLst>
                    <a:ext uri="{FF2B5EF4-FFF2-40B4-BE49-F238E27FC236}">
                      <a16:creationId xmlns:a16="http://schemas.microsoft.com/office/drawing/2014/main" id="{7C67CC06-42DD-45A3-BBFA-2169F45C1AC1}"/>
                    </a:ext>
                  </a:extLst>
                </p:cNvPr>
                <p:cNvGrpSpPr/>
                <p:nvPr/>
              </p:nvGrpSpPr>
              <p:grpSpPr>
                <a:xfrm>
                  <a:off x="3438132" y="5599001"/>
                  <a:ext cx="580226" cy="491247"/>
                  <a:chOff x="4877049" y="5622587"/>
                  <a:chExt cx="580224" cy="491247"/>
                </a:xfrm>
                <a:noFill/>
              </p:grpSpPr>
              <p:sp>
                <p:nvSpPr>
                  <p:cNvPr id="26" name="Arc 25">
                    <a:extLst>
                      <a:ext uri="{FF2B5EF4-FFF2-40B4-BE49-F238E27FC236}">
                        <a16:creationId xmlns:a16="http://schemas.microsoft.com/office/drawing/2014/main" id="{AA98C0A4-5657-4FE8-876F-440D85FEA3E6}"/>
                      </a:ext>
                    </a:extLst>
                  </p:cNvPr>
                  <p:cNvSpPr/>
                  <p:nvPr/>
                </p:nvSpPr>
                <p:spPr>
                  <a:xfrm rot="8182199">
                    <a:off x="4907602" y="5622587"/>
                    <a:ext cx="549671" cy="491247"/>
                  </a:xfrm>
                  <a:prstGeom prst="arc">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Arc 26">
                    <a:extLst>
                      <a:ext uri="{FF2B5EF4-FFF2-40B4-BE49-F238E27FC236}">
                        <a16:creationId xmlns:a16="http://schemas.microsoft.com/office/drawing/2014/main" id="{49DE5C59-8119-44F7-B329-5AD8D384FC06}"/>
                      </a:ext>
                    </a:extLst>
                  </p:cNvPr>
                  <p:cNvSpPr/>
                  <p:nvPr/>
                </p:nvSpPr>
                <p:spPr>
                  <a:xfrm rot="8182199">
                    <a:off x="4877049" y="5626380"/>
                    <a:ext cx="524688" cy="444227"/>
                  </a:xfrm>
                  <a:prstGeom prst="arc">
                    <a:avLst>
                      <a:gd name="adj1" fmla="val 16200000"/>
                      <a:gd name="adj2" fmla="val 20910265"/>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8" name="Straight Connector 27">
                    <a:extLst>
                      <a:ext uri="{FF2B5EF4-FFF2-40B4-BE49-F238E27FC236}">
                        <a16:creationId xmlns:a16="http://schemas.microsoft.com/office/drawing/2014/main" id="{2C634276-04E9-47D7-9A4A-51D5B95FDDF9}"/>
                      </a:ext>
                    </a:extLst>
                  </p:cNvPr>
                  <p:cNvCxnSpPr>
                    <a:cxnSpLocks/>
                    <a:stCxn id="27" idx="0"/>
                    <a:endCxn id="26" idx="0"/>
                  </p:cNvCxnSpPr>
                  <p:nvPr/>
                </p:nvCxnSpPr>
                <p:spPr>
                  <a:xfrm>
                    <a:off x="5292651" y="6009262"/>
                    <a:ext cx="59269" cy="36733"/>
                  </a:xfrm>
                  <a:prstGeom prst="line">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grpSp>
        </p:grpSp>
        <p:sp>
          <p:nvSpPr>
            <p:cNvPr id="20" name="Oval 19">
              <a:extLst>
                <a:ext uri="{FF2B5EF4-FFF2-40B4-BE49-F238E27FC236}">
                  <a16:creationId xmlns:a16="http://schemas.microsoft.com/office/drawing/2014/main" id="{FCC9E9BB-3BF2-4C62-AB00-01D9AE604A3A}"/>
                </a:ext>
              </a:extLst>
            </p:cNvPr>
            <p:cNvSpPr/>
            <p:nvPr/>
          </p:nvSpPr>
          <p:spPr>
            <a:xfrm>
              <a:off x="3799427" y="5687968"/>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87EDCC84-C1A0-48AF-B30F-40A2D3D75D46}"/>
                </a:ext>
              </a:extLst>
            </p:cNvPr>
            <p:cNvSpPr/>
            <p:nvPr/>
          </p:nvSpPr>
          <p:spPr>
            <a:xfrm>
              <a:off x="3598679" y="5690564"/>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5" name="Graphic 4" descr="Checkmark">
            <a:extLst>
              <a:ext uri="{FF2B5EF4-FFF2-40B4-BE49-F238E27FC236}">
                <a16:creationId xmlns:a16="http://schemas.microsoft.com/office/drawing/2014/main" id="{B888E3E3-425D-4FD2-B2F8-A22129234122}"/>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048604" y="4781031"/>
            <a:ext cx="914400" cy="914400"/>
          </a:xfrm>
          <a:prstGeom prst="rect">
            <a:avLst/>
          </a:prstGeom>
        </p:spPr>
      </p:pic>
      <p:pic>
        <p:nvPicPr>
          <p:cNvPr id="38" name="Graphic 37" descr="Close">
            <a:extLst>
              <a:ext uri="{FF2B5EF4-FFF2-40B4-BE49-F238E27FC236}">
                <a16:creationId xmlns:a16="http://schemas.microsoft.com/office/drawing/2014/main" id="{F223526D-E64C-4834-A55D-230501B607AB}"/>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181222" y="4809239"/>
            <a:ext cx="914400" cy="914400"/>
          </a:xfrm>
          <a:prstGeom prst="rect">
            <a:avLst/>
          </a:prstGeom>
        </p:spPr>
      </p:pic>
      <p:cxnSp>
        <p:nvCxnSpPr>
          <p:cNvPr id="40" name="Straight Connector 39">
            <a:extLst>
              <a:ext uri="{FF2B5EF4-FFF2-40B4-BE49-F238E27FC236}">
                <a16:creationId xmlns:a16="http://schemas.microsoft.com/office/drawing/2014/main" id="{D6DB914C-4F01-4B90-8967-AA3B2808D8A9}"/>
              </a:ext>
            </a:extLst>
          </p:cNvPr>
          <p:cNvCxnSpPr>
            <a:cxnSpLocks/>
          </p:cNvCxnSpPr>
          <p:nvPr/>
        </p:nvCxnSpPr>
        <p:spPr>
          <a:xfrm flipH="1">
            <a:off x="1118106" y="2505430"/>
            <a:ext cx="1" cy="215684"/>
          </a:xfrm>
          <a:prstGeom prst="line">
            <a:avLst/>
          </a:prstGeom>
          <a:ln w="57150">
            <a:solidFill>
              <a:srgbClr val="213763"/>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9AEF7CD-5305-437F-A69F-A684E73CD7D0}"/>
              </a:ext>
            </a:extLst>
          </p:cNvPr>
          <p:cNvCxnSpPr>
            <a:cxnSpLocks/>
          </p:cNvCxnSpPr>
          <p:nvPr/>
        </p:nvCxnSpPr>
        <p:spPr>
          <a:xfrm flipH="1">
            <a:off x="11073894" y="2496042"/>
            <a:ext cx="1" cy="215684"/>
          </a:xfrm>
          <a:prstGeom prst="line">
            <a:avLst/>
          </a:prstGeom>
          <a:ln w="57150">
            <a:solidFill>
              <a:srgbClr val="213763">
                <a:alpha val="25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412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Brace 5">
            <a:extLst>
              <a:ext uri="{FF2B5EF4-FFF2-40B4-BE49-F238E27FC236}">
                <a16:creationId xmlns:a16="http://schemas.microsoft.com/office/drawing/2014/main" id="{7B7B5EF0-EA18-42D1-A187-52C6E8EE364C}"/>
              </a:ext>
            </a:extLst>
          </p:cNvPr>
          <p:cNvSpPr/>
          <p:nvPr/>
        </p:nvSpPr>
        <p:spPr>
          <a:xfrm rot="16200000">
            <a:off x="5783768" y="-3787656"/>
            <a:ext cx="624465" cy="9930384"/>
          </a:xfrm>
          <a:prstGeom prst="rightBrace">
            <a:avLst/>
          </a:prstGeom>
          <a:ln w="57150">
            <a:solidFill>
              <a:srgbClr val="21376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a:extLst>
              <a:ext uri="{FF2B5EF4-FFF2-40B4-BE49-F238E27FC236}">
                <a16:creationId xmlns:a16="http://schemas.microsoft.com/office/drawing/2014/main" id="{EB1F7C30-CF8E-4C49-A3FD-6FB6C00AF971}"/>
              </a:ext>
            </a:extLst>
          </p:cNvPr>
          <p:cNvSpPr txBox="1"/>
          <p:nvPr/>
        </p:nvSpPr>
        <p:spPr>
          <a:xfrm>
            <a:off x="431406" y="1489767"/>
            <a:ext cx="1398801" cy="1015663"/>
          </a:xfrm>
          <a:prstGeom prst="rect">
            <a:avLst/>
          </a:prstGeom>
          <a:solidFill>
            <a:schemeClr val="bg1"/>
          </a:solidFill>
          <a:ln w="25400">
            <a:solidFill>
              <a:srgbClr val="213763"/>
            </a:solid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Innate</a:t>
            </a:r>
            <a:r>
              <a:rPr lang="en-GB" sz="2000" b="1" dirty="0">
                <a:solidFill>
                  <a:srgbClr val="213763"/>
                </a:solidFill>
                <a:latin typeface="Verdana" panose="020B0604030504040204" pitchFamily="34" charset="0"/>
                <a:ea typeface="Verdana" panose="020B0604030504040204" pitchFamily="34" charset="0"/>
              </a:rPr>
              <a:t> </a:t>
            </a:r>
            <a:br>
              <a:rPr lang="en-GB" sz="2000" b="1" dirty="0">
                <a:solidFill>
                  <a:srgbClr val="213763"/>
                </a:solidFill>
                <a:latin typeface="Verdana" panose="020B0604030504040204" pitchFamily="34" charset="0"/>
                <a:ea typeface="Verdana" panose="020B0604030504040204" pitchFamily="34" charset="0"/>
              </a:rPr>
            </a:br>
            <a:r>
              <a:rPr lang="en-GB" sz="2000" dirty="0">
                <a:solidFill>
                  <a:srgbClr val="213763"/>
                </a:solidFill>
                <a:latin typeface="Verdana" panose="020B0604030504040204" pitchFamily="34" charset="0"/>
                <a:ea typeface="Verdana" panose="020B0604030504040204" pitchFamily="34" charset="0"/>
              </a:rPr>
              <a:t>Immune Response</a:t>
            </a:r>
          </a:p>
        </p:txBody>
      </p:sp>
      <p:sp>
        <p:nvSpPr>
          <p:cNvPr id="8" name="TextBox 7">
            <a:extLst>
              <a:ext uri="{FF2B5EF4-FFF2-40B4-BE49-F238E27FC236}">
                <a16:creationId xmlns:a16="http://schemas.microsoft.com/office/drawing/2014/main" id="{9FE29E8D-F129-45F4-92FE-ED2A324BFBCC}"/>
              </a:ext>
            </a:extLst>
          </p:cNvPr>
          <p:cNvSpPr txBox="1"/>
          <p:nvPr/>
        </p:nvSpPr>
        <p:spPr>
          <a:xfrm>
            <a:off x="10300832" y="1489768"/>
            <a:ext cx="1520719" cy="1015663"/>
          </a:xfrm>
          <a:prstGeom prst="rect">
            <a:avLst/>
          </a:prstGeom>
          <a:solidFill>
            <a:schemeClr val="bg1"/>
          </a:solidFill>
          <a:ln w="25400">
            <a:solidFill>
              <a:srgbClr val="213763">
                <a:alpha val="25000"/>
              </a:srgbClr>
            </a:solidFill>
          </a:ln>
        </p:spPr>
        <p:txBody>
          <a:bodyPr wrap="square" rtlCol="0">
            <a:spAutoFit/>
          </a:bodyPr>
          <a:lstStyle/>
          <a:p>
            <a:pPr algn="ctr"/>
            <a:r>
              <a:rPr lang="en-GB" sz="2000" b="1" dirty="0">
                <a:solidFill>
                  <a:srgbClr val="F37518">
                    <a:alpha val="25000"/>
                  </a:srgbClr>
                </a:solidFill>
                <a:latin typeface="Verdana" panose="020B0604030504040204" pitchFamily="34" charset="0"/>
                <a:ea typeface="Verdana" panose="020B0604030504040204" pitchFamily="34" charset="0"/>
              </a:rPr>
              <a:t>Adaptive</a:t>
            </a:r>
            <a:r>
              <a:rPr lang="en-GB" sz="2000" dirty="0">
                <a:solidFill>
                  <a:srgbClr val="213763">
                    <a:alpha val="25000"/>
                  </a:srgbClr>
                </a:solidFill>
                <a:latin typeface="Verdana" panose="020B0604030504040204" pitchFamily="34" charset="0"/>
                <a:ea typeface="Verdana" panose="020B0604030504040204" pitchFamily="34" charset="0"/>
              </a:rPr>
              <a:t> </a:t>
            </a:r>
            <a:br>
              <a:rPr lang="en-GB" sz="2000" dirty="0">
                <a:solidFill>
                  <a:srgbClr val="213763">
                    <a:alpha val="25000"/>
                  </a:srgbClr>
                </a:solidFill>
                <a:latin typeface="Verdana" panose="020B0604030504040204" pitchFamily="34" charset="0"/>
                <a:ea typeface="Verdana" panose="020B0604030504040204" pitchFamily="34" charset="0"/>
              </a:rPr>
            </a:br>
            <a:r>
              <a:rPr lang="en-GB" sz="2000" dirty="0">
                <a:solidFill>
                  <a:srgbClr val="213763">
                    <a:alpha val="25000"/>
                  </a:srgbClr>
                </a:solidFill>
                <a:latin typeface="Verdana" panose="020B0604030504040204" pitchFamily="34" charset="0"/>
                <a:ea typeface="Verdana" panose="020B0604030504040204" pitchFamily="34" charset="0"/>
              </a:rPr>
              <a:t>Immune Response </a:t>
            </a:r>
          </a:p>
        </p:txBody>
      </p:sp>
      <p:sp>
        <p:nvSpPr>
          <p:cNvPr id="9" name="TextBox 8">
            <a:extLst>
              <a:ext uri="{FF2B5EF4-FFF2-40B4-BE49-F238E27FC236}">
                <a16:creationId xmlns:a16="http://schemas.microsoft.com/office/drawing/2014/main" id="{CED213DE-2C7E-4794-9D43-0978EDD2C8A1}"/>
              </a:ext>
            </a:extLst>
          </p:cNvPr>
          <p:cNvSpPr txBox="1"/>
          <p:nvPr/>
        </p:nvSpPr>
        <p:spPr>
          <a:xfrm>
            <a:off x="0" y="317086"/>
            <a:ext cx="12192000" cy="400110"/>
          </a:xfrm>
          <a:prstGeom prst="rect">
            <a:avLst/>
          </a:prstGeom>
          <a:solidFill>
            <a:schemeClr val="bg1"/>
          </a:solidFill>
          <a:ln w="25400">
            <a:no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Immune system</a:t>
            </a:r>
            <a:endParaRPr lang="en-GB" sz="2000" dirty="0">
              <a:latin typeface="Verdana" panose="020B0604030504040204" pitchFamily="34" charset="0"/>
              <a:ea typeface="Verdana" panose="020B0604030504040204" pitchFamily="34" charset="0"/>
            </a:endParaRPr>
          </a:p>
        </p:txBody>
      </p:sp>
      <p:sp>
        <p:nvSpPr>
          <p:cNvPr id="10" name="TextBox 9">
            <a:extLst>
              <a:ext uri="{FF2B5EF4-FFF2-40B4-BE49-F238E27FC236}">
                <a16:creationId xmlns:a16="http://schemas.microsoft.com/office/drawing/2014/main" id="{D14CD319-8F01-4CBA-A229-1B3AEFD3AE20}"/>
              </a:ext>
            </a:extLst>
          </p:cNvPr>
          <p:cNvSpPr txBox="1"/>
          <p:nvPr/>
        </p:nvSpPr>
        <p:spPr>
          <a:xfrm>
            <a:off x="174204" y="2721114"/>
            <a:ext cx="5833404" cy="1246495"/>
          </a:xfrm>
          <a:prstGeom prst="rect">
            <a:avLst/>
          </a:prstGeom>
          <a:solidFill>
            <a:schemeClr val="bg1"/>
          </a:solidFill>
          <a:ln w="25400">
            <a:solidFill>
              <a:srgbClr val="213763"/>
            </a:solidFill>
          </a:ln>
        </p:spPr>
        <p:txBody>
          <a:bodyPr wrap="square" rtlCol="0">
            <a:spAutoFit/>
          </a:bodyPr>
          <a:lstStyle/>
          <a:p>
            <a:r>
              <a:rPr lang="en-GB" sz="1500" b="1" dirty="0">
                <a:solidFill>
                  <a:srgbClr val="213763"/>
                </a:solidFill>
                <a:latin typeface="Verdana" panose="020B0604030504040204" pitchFamily="34" charset="0"/>
                <a:ea typeface="Verdana" panose="020B0604030504040204" pitchFamily="34" charset="0"/>
              </a:rPr>
              <a:t>Non-specific</a:t>
            </a:r>
          </a:p>
          <a:p>
            <a:pPr marL="342900" indent="-342900">
              <a:buClr>
                <a:srgbClr val="213763"/>
              </a:buClr>
              <a:buFont typeface="Wingdings" panose="05000000000000000000" pitchFamily="2" charset="2"/>
              <a:buChar char="ü"/>
            </a:pPr>
            <a:r>
              <a:rPr lang="en-GB" sz="1500" dirty="0">
                <a:solidFill>
                  <a:srgbClr val="213763"/>
                </a:solidFill>
                <a:latin typeface="Verdana" panose="020B0604030504040204" pitchFamily="34" charset="0"/>
                <a:ea typeface="Verdana" panose="020B0604030504040204" pitchFamily="34" charset="0"/>
              </a:rPr>
              <a:t>Distinguishes between </a:t>
            </a:r>
            <a:r>
              <a:rPr lang="en-GB" sz="1500" b="1" dirty="0">
                <a:solidFill>
                  <a:schemeClr val="accent1"/>
                </a:solidFill>
                <a:latin typeface="Verdana" panose="020B0604030504040204" pitchFamily="34" charset="0"/>
                <a:ea typeface="Verdana" panose="020B0604030504040204" pitchFamily="34" charset="0"/>
              </a:rPr>
              <a:t>human cells </a:t>
            </a:r>
            <a:r>
              <a:rPr lang="en-GB" sz="1500" dirty="0">
                <a:solidFill>
                  <a:srgbClr val="213763"/>
                </a:solidFill>
                <a:latin typeface="Verdana" panose="020B0604030504040204" pitchFamily="34" charset="0"/>
                <a:ea typeface="Verdana" panose="020B0604030504040204" pitchFamily="34" charset="0"/>
              </a:rPr>
              <a:t>and </a:t>
            </a:r>
            <a:r>
              <a:rPr lang="en-GB" sz="1500" b="1" dirty="0">
                <a:solidFill>
                  <a:srgbClr val="FF0000"/>
                </a:solidFill>
                <a:latin typeface="Verdana" panose="020B0604030504040204" pitchFamily="34" charset="0"/>
                <a:ea typeface="Verdana" panose="020B0604030504040204" pitchFamily="34" charset="0"/>
              </a:rPr>
              <a:t>pathogens</a:t>
            </a:r>
          </a:p>
          <a:p>
            <a:pPr lvl="1"/>
            <a:r>
              <a:rPr lang="en-GB" sz="1500" dirty="0">
                <a:solidFill>
                  <a:srgbClr val="213763"/>
                </a:solidFill>
                <a:latin typeface="Verdana" panose="020B0604030504040204" pitchFamily="34" charset="0"/>
                <a:ea typeface="Verdana" panose="020B0604030504040204" pitchFamily="34" charset="0"/>
              </a:rPr>
              <a:t>But not between different types of </a:t>
            </a:r>
            <a:r>
              <a:rPr lang="en-GB" sz="1500" b="1" dirty="0">
                <a:solidFill>
                  <a:srgbClr val="FF0000"/>
                </a:solidFill>
                <a:latin typeface="Verdana" panose="020B0604030504040204" pitchFamily="34" charset="0"/>
                <a:ea typeface="Verdana" panose="020B0604030504040204" pitchFamily="34" charset="0"/>
              </a:rPr>
              <a:t>pathogen</a:t>
            </a:r>
          </a:p>
          <a:p>
            <a:pPr marL="342900" indent="-342900">
              <a:buFont typeface="Wingdings" panose="05000000000000000000" pitchFamily="2" charset="2"/>
              <a:buChar char="ü"/>
            </a:pPr>
            <a:r>
              <a:rPr lang="en-GB" sz="1500" dirty="0">
                <a:solidFill>
                  <a:srgbClr val="213763"/>
                </a:solidFill>
                <a:latin typeface="Verdana" panose="020B0604030504040204" pitchFamily="34" charset="0"/>
                <a:ea typeface="Verdana" panose="020B0604030504040204" pitchFamily="34" charset="0"/>
              </a:rPr>
              <a:t>Fast</a:t>
            </a:r>
          </a:p>
          <a:p>
            <a:pPr lvl="1"/>
            <a:r>
              <a:rPr lang="en-GB" sz="1500" dirty="0">
                <a:solidFill>
                  <a:srgbClr val="213763"/>
                </a:solidFill>
                <a:latin typeface="Verdana" panose="020B0604030504040204" pitchFamily="34" charset="0"/>
                <a:ea typeface="Verdana" panose="020B0604030504040204" pitchFamily="34" charset="0"/>
              </a:rPr>
              <a:t>But no memory</a:t>
            </a:r>
          </a:p>
        </p:txBody>
      </p:sp>
      <p:sp>
        <p:nvSpPr>
          <p:cNvPr id="13" name="TextBox 12">
            <a:extLst>
              <a:ext uri="{FF2B5EF4-FFF2-40B4-BE49-F238E27FC236}">
                <a16:creationId xmlns:a16="http://schemas.microsoft.com/office/drawing/2014/main" id="{68771D2C-5787-4BF8-A735-C55BFA5BFFA8}"/>
              </a:ext>
            </a:extLst>
          </p:cNvPr>
          <p:cNvSpPr txBox="1"/>
          <p:nvPr/>
        </p:nvSpPr>
        <p:spPr>
          <a:xfrm>
            <a:off x="6184394" y="2721114"/>
            <a:ext cx="5833404" cy="1246495"/>
          </a:xfrm>
          <a:prstGeom prst="rect">
            <a:avLst/>
          </a:prstGeom>
          <a:solidFill>
            <a:srgbClr val="FFFFFF">
              <a:alpha val="26000"/>
            </a:srgbClr>
          </a:solidFill>
          <a:ln w="25400">
            <a:solidFill>
              <a:srgbClr val="213763">
                <a:alpha val="25000"/>
              </a:srgbClr>
            </a:solidFill>
          </a:ln>
        </p:spPr>
        <p:txBody>
          <a:bodyPr wrap="square" rtlCol="0">
            <a:spAutoFit/>
          </a:bodyPr>
          <a:lstStyle/>
          <a:p>
            <a:r>
              <a:rPr lang="en-GB" sz="1500" b="1" dirty="0">
                <a:solidFill>
                  <a:srgbClr val="213763">
                    <a:alpha val="25000"/>
                  </a:srgbClr>
                </a:solidFill>
                <a:latin typeface="Verdana" panose="020B0604030504040204" pitchFamily="34" charset="0"/>
                <a:ea typeface="Verdana" panose="020B0604030504040204" pitchFamily="34" charset="0"/>
              </a:rPr>
              <a:t>Highly specific</a:t>
            </a:r>
          </a:p>
          <a:p>
            <a:pPr marL="285750" indent="-285750">
              <a:buFont typeface="Wingdings" panose="05000000000000000000" pitchFamily="2" charset="2"/>
              <a:buChar char="ü"/>
            </a:pPr>
            <a:r>
              <a:rPr lang="en-GB" sz="1500" dirty="0">
                <a:solidFill>
                  <a:srgbClr val="213763">
                    <a:alpha val="25000"/>
                  </a:srgbClr>
                </a:solidFill>
                <a:latin typeface="Verdana" panose="020B0604030504040204" pitchFamily="34" charset="0"/>
                <a:ea typeface="Verdana" panose="020B0604030504040204" pitchFamily="34" charset="0"/>
              </a:rPr>
              <a:t>Distinguishes between different </a:t>
            </a:r>
            <a:r>
              <a:rPr lang="en-GB" sz="1500" b="1" dirty="0">
                <a:solidFill>
                  <a:srgbClr val="FF0000">
                    <a:alpha val="25000"/>
                  </a:srgbClr>
                </a:solidFill>
                <a:latin typeface="Verdana" panose="020B0604030504040204" pitchFamily="34" charset="0"/>
                <a:ea typeface="Verdana" panose="020B0604030504040204" pitchFamily="34" charset="0"/>
              </a:rPr>
              <a:t>pathogens</a:t>
            </a:r>
            <a:r>
              <a:rPr lang="en-GB" sz="1500" dirty="0">
                <a:solidFill>
                  <a:srgbClr val="213763">
                    <a:alpha val="25000"/>
                  </a:srgbClr>
                </a:solidFill>
                <a:latin typeface="Verdana" panose="020B0604030504040204" pitchFamily="34" charset="0"/>
                <a:ea typeface="Verdana" panose="020B0604030504040204" pitchFamily="34" charset="0"/>
              </a:rPr>
              <a:t> based on shapes on the surface – called </a:t>
            </a:r>
            <a:r>
              <a:rPr lang="en-GB" sz="1500" b="1" dirty="0">
                <a:solidFill>
                  <a:srgbClr val="FF0000">
                    <a:alpha val="25000"/>
                  </a:srgbClr>
                </a:solidFill>
                <a:latin typeface="Verdana" panose="020B0604030504040204" pitchFamily="34" charset="0"/>
                <a:ea typeface="Verdana" panose="020B0604030504040204" pitchFamily="34" charset="0"/>
              </a:rPr>
              <a:t>antigens</a:t>
            </a:r>
          </a:p>
          <a:p>
            <a:pPr marL="342900" indent="-342900">
              <a:buFont typeface="Wingdings" panose="05000000000000000000" pitchFamily="2" charset="2"/>
              <a:buChar char="ü"/>
            </a:pPr>
            <a:r>
              <a:rPr lang="en-GB" sz="1500" dirty="0">
                <a:solidFill>
                  <a:srgbClr val="213763">
                    <a:alpha val="25000"/>
                  </a:srgbClr>
                </a:solidFill>
                <a:latin typeface="Verdana" panose="020B0604030504040204" pitchFamily="34" charset="0"/>
                <a:ea typeface="Verdana" panose="020B0604030504040204" pitchFamily="34" charset="0"/>
              </a:rPr>
              <a:t>Can take weeks</a:t>
            </a:r>
          </a:p>
          <a:p>
            <a:pPr lvl="1"/>
            <a:r>
              <a:rPr lang="en-GB" sz="1500" dirty="0">
                <a:solidFill>
                  <a:srgbClr val="213763">
                    <a:alpha val="25000"/>
                  </a:srgbClr>
                </a:solidFill>
                <a:latin typeface="Verdana" panose="020B0604030504040204" pitchFamily="34" charset="0"/>
                <a:ea typeface="Verdana" panose="020B0604030504040204" pitchFamily="34" charset="0"/>
              </a:rPr>
              <a:t>But cells </a:t>
            </a:r>
            <a:r>
              <a:rPr lang="en-GB" sz="1500" b="1" dirty="0">
                <a:solidFill>
                  <a:srgbClr val="213763">
                    <a:alpha val="25000"/>
                  </a:srgbClr>
                </a:solidFill>
                <a:latin typeface="Verdana" panose="020B0604030504040204" pitchFamily="34" charset="0"/>
                <a:ea typeface="Verdana" panose="020B0604030504040204" pitchFamily="34" charset="0"/>
              </a:rPr>
              <a:t>remember</a:t>
            </a:r>
          </a:p>
        </p:txBody>
      </p:sp>
      <p:grpSp>
        <p:nvGrpSpPr>
          <p:cNvPr id="3" name="Group 2">
            <a:extLst>
              <a:ext uri="{FF2B5EF4-FFF2-40B4-BE49-F238E27FC236}">
                <a16:creationId xmlns:a16="http://schemas.microsoft.com/office/drawing/2014/main" id="{A31DD503-C57A-4FF1-83E7-61809245F977}"/>
              </a:ext>
            </a:extLst>
          </p:cNvPr>
          <p:cNvGrpSpPr/>
          <p:nvPr/>
        </p:nvGrpSpPr>
        <p:grpSpPr>
          <a:xfrm>
            <a:off x="367593" y="4538720"/>
            <a:ext cx="1462614" cy="1399022"/>
            <a:chOff x="174204" y="4457588"/>
            <a:chExt cx="1462614" cy="1399022"/>
          </a:xfrm>
        </p:grpSpPr>
        <p:pic>
          <p:nvPicPr>
            <p:cNvPr id="15" name="Picture 2" descr="Image result for happy cell">
              <a:extLst>
                <a:ext uri="{FF2B5EF4-FFF2-40B4-BE49-F238E27FC236}">
                  <a16:creationId xmlns:a16="http://schemas.microsoft.com/office/drawing/2014/main" id="{829FECD5-93E3-4E95-8157-EE04B4B32E78}"/>
                </a:ext>
              </a:extLst>
            </p:cNvPr>
            <p:cNvPicPr>
              <a:picLocks noChangeAspect="1" noChangeArrowheads="1"/>
            </p:cNvPicPr>
            <p:nvPr/>
          </p:nvPicPr>
          <p:blipFill>
            <a:blip r:embed="rId3">
              <a:duotone>
                <a:prstClr val="black"/>
                <a:srgbClr val="4472C4">
                  <a:tint val="45000"/>
                  <a:satMod val="400000"/>
                </a:srgbClr>
              </a:duotone>
              <a:extLst>
                <a:ext uri="{BEBA8EAE-BF5A-486C-A8C5-ECC9F3942E4B}">
                  <a14:imgProps xmlns:a14="http://schemas.microsoft.com/office/drawing/2010/main">
                    <a14:imgLayer r:embed="rId4">
                      <a14:imgEffect>
                        <a14:backgroundRemoval t="0" b="100000" l="0" r="100000"/>
                      </a14:imgEffect>
                      <a14:imgEffect>
                        <a14:brightnessContrast bright="-20000"/>
                      </a14:imgEffect>
                    </a14:imgLayer>
                  </a14:imgProps>
                </a:ext>
                <a:ext uri="{28A0092B-C50C-407E-A947-70E740481C1C}">
                  <a14:useLocalDpi xmlns:a14="http://schemas.microsoft.com/office/drawing/2010/main"/>
                </a:ext>
              </a:extLst>
            </a:blip>
            <a:srcRect/>
            <a:stretch>
              <a:fillRect/>
            </a:stretch>
          </p:blipFill>
          <p:spPr bwMode="auto">
            <a:xfrm>
              <a:off x="174204" y="4457588"/>
              <a:ext cx="1462614" cy="1399022"/>
            </a:xfrm>
            <a:prstGeom prst="rect">
              <a:avLst/>
            </a:prstGeom>
            <a:noFill/>
            <a:ln>
              <a:noFill/>
            </a:ln>
          </p:spPr>
        </p:pic>
        <p:sp>
          <p:nvSpPr>
            <p:cNvPr id="16" name="Oval 15">
              <a:extLst>
                <a:ext uri="{FF2B5EF4-FFF2-40B4-BE49-F238E27FC236}">
                  <a16:creationId xmlns:a16="http://schemas.microsoft.com/office/drawing/2014/main" id="{92319E07-4704-45B5-99BE-EF690C44D528}"/>
                </a:ext>
              </a:extLst>
            </p:cNvPr>
            <p:cNvSpPr/>
            <p:nvPr/>
          </p:nvSpPr>
          <p:spPr>
            <a:xfrm>
              <a:off x="558547" y="4805293"/>
              <a:ext cx="46566" cy="59267"/>
            </a:xfrm>
            <a:prstGeom prst="ellipse">
              <a:avLst/>
            </a:prstGeom>
            <a:solidFill>
              <a:schemeClr val="tx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D3F78F24-1DC3-43BB-91AB-6109E7FC6753}"/>
                </a:ext>
              </a:extLst>
            </p:cNvPr>
            <p:cNvSpPr/>
            <p:nvPr/>
          </p:nvSpPr>
          <p:spPr>
            <a:xfrm>
              <a:off x="1196951" y="4805036"/>
              <a:ext cx="46566" cy="59267"/>
            </a:xfrm>
            <a:prstGeom prst="ellipse">
              <a:avLst/>
            </a:prstGeom>
            <a:solidFill>
              <a:schemeClr val="tx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1193CCAA-D63B-4C0B-867B-9335EAFD0630}"/>
              </a:ext>
            </a:extLst>
          </p:cNvPr>
          <p:cNvGrpSpPr/>
          <p:nvPr/>
        </p:nvGrpSpPr>
        <p:grpSpPr>
          <a:xfrm>
            <a:off x="4086373" y="4455536"/>
            <a:ext cx="1472725" cy="1477759"/>
            <a:chOff x="3063064" y="5101710"/>
            <a:chExt cx="1472725" cy="1477759"/>
          </a:xfrm>
        </p:grpSpPr>
        <p:grpSp>
          <p:nvGrpSpPr>
            <p:cNvPr id="19" name="Group 18">
              <a:extLst>
                <a:ext uri="{FF2B5EF4-FFF2-40B4-BE49-F238E27FC236}">
                  <a16:creationId xmlns:a16="http://schemas.microsoft.com/office/drawing/2014/main" id="{FCDF6E2B-8BB4-4E16-A5D4-E1A25E6B1541}"/>
                </a:ext>
              </a:extLst>
            </p:cNvPr>
            <p:cNvGrpSpPr/>
            <p:nvPr/>
          </p:nvGrpSpPr>
          <p:grpSpPr>
            <a:xfrm>
              <a:off x="3063064" y="5101710"/>
              <a:ext cx="1472725" cy="1477759"/>
              <a:chOff x="3975591" y="5022727"/>
              <a:chExt cx="1472725" cy="1477759"/>
            </a:xfrm>
          </p:grpSpPr>
          <p:grpSp>
            <p:nvGrpSpPr>
              <p:cNvPr id="22" name="Group 21">
                <a:extLst>
                  <a:ext uri="{FF2B5EF4-FFF2-40B4-BE49-F238E27FC236}">
                    <a16:creationId xmlns:a16="http://schemas.microsoft.com/office/drawing/2014/main" id="{8D89C4C5-F58D-4FF9-B400-F20A0DDD51D4}"/>
                  </a:ext>
                </a:extLst>
              </p:cNvPr>
              <p:cNvGrpSpPr/>
              <p:nvPr/>
            </p:nvGrpSpPr>
            <p:grpSpPr>
              <a:xfrm>
                <a:off x="3975591" y="5022727"/>
                <a:ext cx="1472725" cy="1477759"/>
                <a:chOff x="4725521" y="5203040"/>
                <a:chExt cx="1472725" cy="1477759"/>
              </a:xfrm>
            </p:grpSpPr>
            <p:grpSp>
              <p:nvGrpSpPr>
                <p:cNvPr id="31" name="Group 30">
                  <a:extLst>
                    <a:ext uri="{FF2B5EF4-FFF2-40B4-BE49-F238E27FC236}">
                      <a16:creationId xmlns:a16="http://schemas.microsoft.com/office/drawing/2014/main" id="{6E4FE3B5-1341-4B3E-B4F2-F19C987FD78D}"/>
                    </a:ext>
                  </a:extLst>
                </p:cNvPr>
                <p:cNvGrpSpPr/>
                <p:nvPr/>
              </p:nvGrpSpPr>
              <p:grpSpPr>
                <a:xfrm>
                  <a:off x="4725521" y="5203040"/>
                  <a:ext cx="1472725" cy="1477759"/>
                  <a:chOff x="7087918" y="5441829"/>
                  <a:chExt cx="1062483" cy="1102506"/>
                </a:xfrm>
              </p:grpSpPr>
              <p:sp>
                <p:nvSpPr>
                  <p:cNvPr id="33" name="Arrow: Right 32">
                    <a:extLst>
                      <a:ext uri="{FF2B5EF4-FFF2-40B4-BE49-F238E27FC236}">
                        <a16:creationId xmlns:a16="http://schemas.microsoft.com/office/drawing/2014/main" id="{48889BE6-9712-4DF4-B27D-3E8AD1EF4A19}"/>
                      </a:ext>
                    </a:extLst>
                  </p:cNvPr>
                  <p:cNvSpPr/>
                  <p:nvPr/>
                </p:nvSpPr>
                <p:spPr>
                  <a:xfrm rot="16200000">
                    <a:off x="7215315" y="5729537"/>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Arrow: Right 33">
                    <a:extLst>
                      <a:ext uri="{FF2B5EF4-FFF2-40B4-BE49-F238E27FC236}">
                        <a16:creationId xmlns:a16="http://schemas.microsoft.com/office/drawing/2014/main" id="{6807A8E7-13B6-4A73-AD09-14ECFA4C6DBC}"/>
                      </a:ext>
                    </a:extLst>
                  </p:cNvPr>
                  <p:cNvSpPr/>
                  <p:nvPr/>
                </p:nvSpPr>
                <p:spPr>
                  <a:xfrm>
                    <a:off x="7335099" y="5863185"/>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Arrow: Right 34">
                    <a:extLst>
                      <a:ext uri="{FF2B5EF4-FFF2-40B4-BE49-F238E27FC236}">
                        <a16:creationId xmlns:a16="http://schemas.microsoft.com/office/drawing/2014/main" id="{218A46A4-D900-481E-8F1A-894B987D8EF6}"/>
                      </a:ext>
                    </a:extLst>
                  </p:cNvPr>
                  <p:cNvSpPr/>
                  <p:nvPr/>
                </p:nvSpPr>
                <p:spPr>
                  <a:xfrm rot="10800000">
                    <a:off x="7087918" y="5871491"/>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Arrow: Right 35">
                    <a:extLst>
                      <a:ext uri="{FF2B5EF4-FFF2-40B4-BE49-F238E27FC236}">
                        <a16:creationId xmlns:a16="http://schemas.microsoft.com/office/drawing/2014/main" id="{5A18DA1B-EDAA-4AF5-A001-18EE98999B16}"/>
                      </a:ext>
                    </a:extLst>
                  </p:cNvPr>
                  <p:cNvSpPr/>
                  <p:nvPr/>
                </p:nvSpPr>
                <p:spPr>
                  <a:xfrm rot="5400000">
                    <a:off x="7207636" y="6016741"/>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2" name="Dodecagon 31">
                  <a:extLst>
                    <a:ext uri="{FF2B5EF4-FFF2-40B4-BE49-F238E27FC236}">
                      <a16:creationId xmlns:a16="http://schemas.microsoft.com/office/drawing/2014/main" id="{CA21C809-AF29-4B79-ADB2-4BCF73DEA9C8}"/>
                    </a:ext>
                  </a:extLst>
                </p:cNvPr>
                <p:cNvSpPr/>
                <p:nvPr/>
              </p:nvSpPr>
              <p:spPr>
                <a:xfrm>
                  <a:off x="5000075" y="5489162"/>
                  <a:ext cx="914400" cy="914400"/>
                </a:xfrm>
                <a:prstGeom prst="dodecagon">
                  <a:avLst/>
                </a:prstGeom>
                <a:solidFill>
                  <a:srgbClr val="FF000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a:extLst>
                  <a:ext uri="{FF2B5EF4-FFF2-40B4-BE49-F238E27FC236}">
                    <a16:creationId xmlns:a16="http://schemas.microsoft.com/office/drawing/2014/main" id="{FDB2472E-95FA-48C5-99B3-5A0F02AA0A1B}"/>
                  </a:ext>
                </a:extLst>
              </p:cNvPr>
              <p:cNvGrpSpPr/>
              <p:nvPr/>
            </p:nvGrpSpPr>
            <p:grpSpPr>
              <a:xfrm>
                <a:off x="4406565" y="5504207"/>
                <a:ext cx="580226" cy="491247"/>
                <a:chOff x="3438132" y="5599001"/>
                <a:chExt cx="580226" cy="491247"/>
              </a:xfrm>
            </p:grpSpPr>
            <p:grpSp>
              <p:nvGrpSpPr>
                <p:cNvPr id="24" name="Group 23">
                  <a:extLst>
                    <a:ext uri="{FF2B5EF4-FFF2-40B4-BE49-F238E27FC236}">
                      <a16:creationId xmlns:a16="http://schemas.microsoft.com/office/drawing/2014/main" id="{0B1A35B2-FA9B-4455-8ED6-9D6C66BCB779}"/>
                    </a:ext>
                  </a:extLst>
                </p:cNvPr>
                <p:cNvGrpSpPr/>
                <p:nvPr/>
              </p:nvGrpSpPr>
              <p:grpSpPr>
                <a:xfrm>
                  <a:off x="3522944" y="5604040"/>
                  <a:ext cx="378593" cy="237386"/>
                  <a:chOff x="4685893" y="5249282"/>
                  <a:chExt cx="378593" cy="237386"/>
                </a:xfrm>
              </p:grpSpPr>
              <p:sp>
                <p:nvSpPr>
                  <p:cNvPr id="29" name="Oval 28">
                    <a:extLst>
                      <a:ext uri="{FF2B5EF4-FFF2-40B4-BE49-F238E27FC236}">
                        <a16:creationId xmlns:a16="http://schemas.microsoft.com/office/drawing/2014/main" id="{74568359-747D-4966-9311-0A70EF09926D}"/>
                      </a:ext>
                    </a:extLst>
                  </p:cNvPr>
                  <p:cNvSpPr/>
                  <p:nvPr/>
                </p:nvSpPr>
                <p:spPr>
                  <a:xfrm rot="20687256">
                    <a:off x="4685893" y="5254349"/>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Oval 29">
                    <a:extLst>
                      <a:ext uri="{FF2B5EF4-FFF2-40B4-BE49-F238E27FC236}">
                        <a16:creationId xmlns:a16="http://schemas.microsoft.com/office/drawing/2014/main" id="{7489AB56-CF3D-4BA1-B455-8BB58249AF26}"/>
                      </a:ext>
                    </a:extLst>
                  </p:cNvPr>
                  <p:cNvSpPr/>
                  <p:nvPr/>
                </p:nvSpPr>
                <p:spPr>
                  <a:xfrm rot="961169">
                    <a:off x="4886548" y="5249282"/>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a:extLst>
                    <a:ext uri="{FF2B5EF4-FFF2-40B4-BE49-F238E27FC236}">
                      <a16:creationId xmlns:a16="http://schemas.microsoft.com/office/drawing/2014/main" id="{7C67CC06-42DD-45A3-BBFA-2169F45C1AC1}"/>
                    </a:ext>
                  </a:extLst>
                </p:cNvPr>
                <p:cNvGrpSpPr/>
                <p:nvPr/>
              </p:nvGrpSpPr>
              <p:grpSpPr>
                <a:xfrm>
                  <a:off x="3438132" y="5599001"/>
                  <a:ext cx="580226" cy="491247"/>
                  <a:chOff x="4877049" y="5622587"/>
                  <a:chExt cx="580224" cy="491247"/>
                </a:xfrm>
                <a:noFill/>
              </p:grpSpPr>
              <p:sp>
                <p:nvSpPr>
                  <p:cNvPr id="26" name="Arc 25">
                    <a:extLst>
                      <a:ext uri="{FF2B5EF4-FFF2-40B4-BE49-F238E27FC236}">
                        <a16:creationId xmlns:a16="http://schemas.microsoft.com/office/drawing/2014/main" id="{AA98C0A4-5657-4FE8-876F-440D85FEA3E6}"/>
                      </a:ext>
                    </a:extLst>
                  </p:cNvPr>
                  <p:cNvSpPr/>
                  <p:nvPr/>
                </p:nvSpPr>
                <p:spPr>
                  <a:xfrm rot="8182199">
                    <a:off x="4907602" y="5622587"/>
                    <a:ext cx="549671" cy="491247"/>
                  </a:xfrm>
                  <a:prstGeom prst="arc">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Arc 26">
                    <a:extLst>
                      <a:ext uri="{FF2B5EF4-FFF2-40B4-BE49-F238E27FC236}">
                        <a16:creationId xmlns:a16="http://schemas.microsoft.com/office/drawing/2014/main" id="{49DE5C59-8119-44F7-B329-5AD8D384FC06}"/>
                      </a:ext>
                    </a:extLst>
                  </p:cNvPr>
                  <p:cNvSpPr/>
                  <p:nvPr/>
                </p:nvSpPr>
                <p:spPr>
                  <a:xfrm rot="8182199">
                    <a:off x="4877049" y="5626380"/>
                    <a:ext cx="524688" cy="444227"/>
                  </a:xfrm>
                  <a:prstGeom prst="arc">
                    <a:avLst>
                      <a:gd name="adj1" fmla="val 16200000"/>
                      <a:gd name="adj2" fmla="val 20910265"/>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8" name="Straight Connector 27">
                    <a:extLst>
                      <a:ext uri="{FF2B5EF4-FFF2-40B4-BE49-F238E27FC236}">
                        <a16:creationId xmlns:a16="http://schemas.microsoft.com/office/drawing/2014/main" id="{2C634276-04E9-47D7-9A4A-51D5B95FDDF9}"/>
                      </a:ext>
                    </a:extLst>
                  </p:cNvPr>
                  <p:cNvCxnSpPr>
                    <a:cxnSpLocks/>
                    <a:stCxn id="27" idx="0"/>
                    <a:endCxn id="26" idx="0"/>
                  </p:cNvCxnSpPr>
                  <p:nvPr/>
                </p:nvCxnSpPr>
                <p:spPr>
                  <a:xfrm>
                    <a:off x="5292651" y="6009262"/>
                    <a:ext cx="59269" cy="36733"/>
                  </a:xfrm>
                  <a:prstGeom prst="line">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grpSp>
        </p:grpSp>
        <p:sp>
          <p:nvSpPr>
            <p:cNvPr id="20" name="Oval 19">
              <a:extLst>
                <a:ext uri="{FF2B5EF4-FFF2-40B4-BE49-F238E27FC236}">
                  <a16:creationId xmlns:a16="http://schemas.microsoft.com/office/drawing/2014/main" id="{FCC9E9BB-3BF2-4C62-AB00-01D9AE604A3A}"/>
                </a:ext>
              </a:extLst>
            </p:cNvPr>
            <p:cNvSpPr/>
            <p:nvPr/>
          </p:nvSpPr>
          <p:spPr>
            <a:xfrm>
              <a:off x="3799427" y="5687968"/>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87EDCC84-C1A0-48AF-B30F-40A2D3D75D46}"/>
                </a:ext>
              </a:extLst>
            </p:cNvPr>
            <p:cNvSpPr/>
            <p:nvPr/>
          </p:nvSpPr>
          <p:spPr>
            <a:xfrm>
              <a:off x="3598679" y="5690564"/>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5" name="Graphic 4" descr="Checkmark">
            <a:extLst>
              <a:ext uri="{FF2B5EF4-FFF2-40B4-BE49-F238E27FC236}">
                <a16:creationId xmlns:a16="http://schemas.microsoft.com/office/drawing/2014/main" id="{B888E3E3-425D-4FD2-B2F8-A22129234122}"/>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048604" y="4781031"/>
            <a:ext cx="914400" cy="914400"/>
          </a:xfrm>
          <a:prstGeom prst="rect">
            <a:avLst/>
          </a:prstGeom>
        </p:spPr>
      </p:pic>
      <p:pic>
        <p:nvPicPr>
          <p:cNvPr id="38" name="Graphic 37" descr="Close">
            <a:extLst>
              <a:ext uri="{FF2B5EF4-FFF2-40B4-BE49-F238E27FC236}">
                <a16:creationId xmlns:a16="http://schemas.microsoft.com/office/drawing/2014/main" id="{F223526D-E64C-4834-A55D-230501B607AB}"/>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181222" y="4809239"/>
            <a:ext cx="914400" cy="914400"/>
          </a:xfrm>
          <a:prstGeom prst="rect">
            <a:avLst/>
          </a:prstGeom>
        </p:spPr>
      </p:pic>
      <p:cxnSp>
        <p:nvCxnSpPr>
          <p:cNvPr id="40" name="Straight Connector 39">
            <a:extLst>
              <a:ext uri="{FF2B5EF4-FFF2-40B4-BE49-F238E27FC236}">
                <a16:creationId xmlns:a16="http://schemas.microsoft.com/office/drawing/2014/main" id="{D6DB914C-4F01-4B90-8967-AA3B2808D8A9}"/>
              </a:ext>
            </a:extLst>
          </p:cNvPr>
          <p:cNvCxnSpPr>
            <a:cxnSpLocks/>
          </p:cNvCxnSpPr>
          <p:nvPr/>
        </p:nvCxnSpPr>
        <p:spPr>
          <a:xfrm flipH="1">
            <a:off x="1118106" y="2505430"/>
            <a:ext cx="1" cy="215684"/>
          </a:xfrm>
          <a:prstGeom prst="line">
            <a:avLst/>
          </a:prstGeom>
          <a:ln w="57150">
            <a:solidFill>
              <a:srgbClr val="213763"/>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9AEF7CD-5305-437F-A69F-A684E73CD7D0}"/>
              </a:ext>
            </a:extLst>
          </p:cNvPr>
          <p:cNvCxnSpPr>
            <a:cxnSpLocks/>
          </p:cNvCxnSpPr>
          <p:nvPr/>
        </p:nvCxnSpPr>
        <p:spPr>
          <a:xfrm flipH="1">
            <a:off x="11073894" y="2496042"/>
            <a:ext cx="1" cy="215684"/>
          </a:xfrm>
          <a:prstGeom prst="line">
            <a:avLst/>
          </a:prstGeom>
          <a:ln w="57150">
            <a:solidFill>
              <a:srgbClr val="213763">
                <a:alpha val="25000"/>
              </a:srgbClr>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51D5A66-42F5-48CD-A995-EBAE4034A7AF}"/>
              </a:ext>
            </a:extLst>
          </p:cNvPr>
          <p:cNvGrpSpPr/>
          <p:nvPr/>
        </p:nvGrpSpPr>
        <p:grpSpPr>
          <a:xfrm>
            <a:off x="5634716" y="4544210"/>
            <a:ext cx="1461831" cy="1300411"/>
            <a:chOff x="5449644" y="5074919"/>
            <a:chExt cx="1461831" cy="1300411"/>
          </a:xfrm>
        </p:grpSpPr>
        <p:sp>
          <p:nvSpPr>
            <p:cNvPr id="39" name="Star: 10 Points 38">
              <a:extLst>
                <a:ext uri="{FF2B5EF4-FFF2-40B4-BE49-F238E27FC236}">
                  <a16:creationId xmlns:a16="http://schemas.microsoft.com/office/drawing/2014/main" id="{FE260222-63E3-44C3-BF0A-A555EEF0B837}"/>
                </a:ext>
              </a:extLst>
            </p:cNvPr>
            <p:cNvSpPr/>
            <p:nvPr/>
          </p:nvSpPr>
          <p:spPr>
            <a:xfrm>
              <a:off x="5449644" y="5074919"/>
              <a:ext cx="1461831" cy="1300411"/>
            </a:xfrm>
            <a:prstGeom prst="star10">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Dodecagon 41">
              <a:extLst>
                <a:ext uri="{FF2B5EF4-FFF2-40B4-BE49-F238E27FC236}">
                  <a16:creationId xmlns:a16="http://schemas.microsoft.com/office/drawing/2014/main" id="{85CBCA49-0B23-4E37-99D2-F46975ACFBBA}"/>
                </a:ext>
              </a:extLst>
            </p:cNvPr>
            <p:cNvSpPr/>
            <p:nvPr/>
          </p:nvSpPr>
          <p:spPr>
            <a:xfrm>
              <a:off x="5723360" y="5274577"/>
              <a:ext cx="914400" cy="914400"/>
            </a:xfrm>
            <a:prstGeom prst="dodecagon">
              <a:avLst/>
            </a:prstGeom>
            <a:solidFill>
              <a:srgbClr val="FF000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3" name="Group 42">
              <a:extLst>
                <a:ext uri="{FF2B5EF4-FFF2-40B4-BE49-F238E27FC236}">
                  <a16:creationId xmlns:a16="http://schemas.microsoft.com/office/drawing/2014/main" id="{5A97290A-2EA3-4A56-B888-B24F4CE9917E}"/>
                </a:ext>
              </a:extLst>
            </p:cNvPr>
            <p:cNvGrpSpPr/>
            <p:nvPr/>
          </p:nvGrpSpPr>
          <p:grpSpPr>
            <a:xfrm>
              <a:off x="5875062" y="5444173"/>
              <a:ext cx="583896" cy="491247"/>
              <a:chOff x="7342879" y="5406372"/>
              <a:chExt cx="583896" cy="491247"/>
            </a:xfrm>
          </p:grpSpPr>
          <p:sp>
            <p:nvSpPr>
              <p:cNvPr id="48" name="Arc 47">
                <a:extLst>
                  <a:ext uri="{FF2B5EF4-FFF2-40B4-BE49-F238E27FC236}">
                    <a16:creationId xmlns:a16="http://schemas.microsoft.com/office/drawing/2014/main" id="{30DA8FDE-978B-45F6-A8BD-8E2037AEECFD}"/>
                  </a:ext>
                </a:extLst>
              </p:cNvPr>
              <p:cNvSpPr/>
              <p:nvPr/>
            </p:nvSpPr>
            <p:spPr>
              <a:xfrm rot="8182199">
                <a:off x="7342879" y="5411866"/>
                <a:ext cx="524690" cy="444227"/>
              </a:xfrm>
              <a:prstGeom prst="arc">
                <a:avLst>
                  <a:gd name="adj1" fmla="val 16200000"/>
                  <a:gd name="adj2" fmla="val 20910265"/>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9" name="Straight Connector 48">
                <a:extLst>
                  <a:ext uri="{FF2B5EF4-FFF2-40B4-BE49-F238E27FC236}">
                    <a16:creationId xmlns:a16="http://schemas.microsoft.com/office/drawing/2014/main" id="{264A6441-A329-4BE9-AEB6-11E4A97EC5C9}"/>
                  </a:ext>
                </a:extLst>
              </p:cNvPr>
              <p:cNvCxnSpPr>
                <a:cxnSpLocks/>
                <a:stCxn id="48" idx="0"/>
              </p:cNvCxnSpPr>
              <p:nvPr/>
            </p:nvCxnSpPr>
            <p:spPr>
              <a:xfrm>
                <a:off x="7758482" y="5794748"/>
                <a:ext cx="59269" cy="36733"/>
              </a:xfrm>
              <a:prstGeom prst="line">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0" name="Arc 49">
                <a:extLst>
                  <a:ext uri="{FF2B5EF4-FFF2-40B4-BE49-F238E27FC236}">
                    <a16:creationId xmlns:a16="http://schemas.microsoft.com/office/drawing/2014/main" id="{5DCB8FD0-FA5E-455D-842D-1465192669BA}"/>
                  </a:ext>
                </a:extLst>
              </p:cNvPr>
              <p:cNvSpPr/>
              <p:nvPr/>
            </p:nvSpPr>
            <p:spPr>
              <a:xfrm rot="8182199">
                <a:off x="7377102" y="5406372"/>
                <a:ext cx="549673" cy="491247"/>
              </a:xfrm>
              <a:prstGeom prst="arc">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44" name="Oval 43">
              <a:extLst>
                <a:ext uri="{FF2B5EF4-FFF2-40B4-BE49-F238E27FC236}">
                  <a16:creationId xmlns:a16="http://schemas.microsoft.com/office/drawing/2014/main" id="{462D363E-02F1-41EE-ADF2-9471D7436079}"/>
                </a:ext>
              </a:extLst>
            </p:cNvPr>
            <p:cNvSpPr/>
            <p:nvPr/>
          </p:nvSpPr>
          <p:spPr>
            <a:xfrm rot="20687256">
              <a:off x="5962324" y="5478760"/>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Oval 44">
              <a:extLst>
                <a:ext uri="{FF2B5EF4-FFF2-40B4-BE49-F238E27FC236}">
                  <a16:creationId xmlns:a16="http://schemas.microsoft.com/office/drawing/2014/main" id="{19137385-50A3-4CF2-930A-EA1829F29391}"/>
                </a:ext>
              </a:extLst>
            </p:cNvPr>
            <p:cNvSpPr/>
            <p:nvPr/>
          </p:nvSpPr>
          <p:spPr>
            <a:xfrm rot="961169">
              <a:off x="6162979" y="5473693"/>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680822FC-0949-48D4-AF7C-0C4B00401A33}"/>
                </a:ext>
              </a:extLst>
            </p:cNvPr>
            <p:cNvSpPr/>
            <p:nvPr/>
          </p:nvSpPr>
          <p:spPr>
            <a:xfrm>
              <a:off x="6182901" y="5573432"/>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344B1689-C894-477F-BDDC-E34ADF7BDD5F}"/>
                </a:ext>
              </a:extLst>
            </p:cNvPr>
            <p:cNvSpPr/>
            <p:nvPr/>
          </p:nvSpPr>
          <p:spPr>
            <a:xfrm>
              <a:off x="5982153" y="5576028"/>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id="{1AC770B9-6ED7-4FC8-B112-BAB14C241AE4}"/>
              </a:ext>
            </a:extLst>
          </p:cNvPr>
          <p:cNvGrpSpPr/>
          <p:nvPr/>
        </p:nvGrpSpPr>
        <p:grpSpPr>
          <a:xfrm>
            <a:off x="7340203" y="4544210"/>
            <a:ext cx="1357260" cy="1300411"/>
            <a:chOff x="7698900" y="5045635"/>
            <a:chExt cx="1357260" cy="1300411"/>
          </a:xfrm>
        </p:grpSpPr>
        <p:sp>
          <p:nvSpPr>
            <p:cNvPr id="52" name="Star: 24 Points 51">
              <a:extLst>
                <a:ext uri="{FF2B5EF4-FFF2-40B4-BE49-F238E27FC236}">
                  <a16:creationId xmlns:a16="http://schemas.microsoft.com/office/drawing/2014/main" id="{26C8C8DC-F352-4B95-AEAA-8EB4B9E0BD7D}"/>
                </a:ext>
              </a:extLst>
            </p:cNvPr>
            <p:cNvSpPr/>
            <p:nvPr/>
          </p:nvSpPr>
          <p:spPr>
            <a:xfrm>
              <a:off x="7698900" y="5045635"/>
              <a:ext cx="1357260" cy="1300411"/>
            </a:xfrm>
            <a:prstGeom prst="star24">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Dodecagon 52">
              <a:extLst>
                <a:ext uri="{FF2B5EF4-FFF2-40B4-BE49-F238E27FC236}">
                  <a16:creationId xmlns:a16="http://schemas.microsoft.com/office/drawing/2014/main" id="{EDFB0087-CF58-49A8-AFBC-A71AA1A16A06}"/>
                </a:ext>
              </a:extLst>
            </p:cNvPr>
            <p:cNvSpPr/>
            <p:nvPr/>
          </p:nvSpPr>
          <p:spPr>
            <a:xfrm>
              <a:off x="7915468" y="5238641"/>
              <a:ext cx="914400" cy="914400"/>
            </a:xfrm>
            <a:prstGeom prst="dodecagon">
              <a:avLst/>
            </a:prstGeom>
            <a:solidFill>
              <a:srgbClr val="FF000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4" name="Group 53">
              <a:extLst>
                <a:ext uri="{FF2B5EF4-FFF2-40B4-BE49-F238E27FC236}">
                  <a16:creationId xmlns:a16="http://schemas.microsoft.com/office/drawing/2014/main" id="{0980B8C2-0DD2-4AAF-BD45-2CE85D7A7C28}"/>
                </a:ext>
              </a:extLst>
            </p:cNvPr>
            <p:cNvGrpSpPr/>
            <p:nvPr/>
          </p:nvGrpSpPr>
          <p:grpSpPr>
            <a:xfrm>
              <a:off x="8080720" y="5468368"/>
              <a:ext cx="583896" cy="491247"/>
              <a:chOff x="7342879" y="5406372"/>
              <a:chExt cx="583896" cy="491247"/>
            </a:xfrm>
          </p:grpSpPr>
          <p:sp>
            <p:nvSpPr>
              <p:cNvPr id="59" name="Arc 58">
                <a:extLst>
                  <a:ext uri="{FF2B5EF4-FFF2-40B4-BE49-F238E27FC236}">
                    <a16:creationId xmlns:a16="http://schemas.microsoft.com/office/drawing/2014/main" id="{BF6AE243-58B9-4831-BE4F-36C03FA31F27}"/>
                  </a:ext>
                </a:extLst>
              </p:cNvPr>
              <p:cNvSpPr/>
              <p:nvPr/>
            </p:nvSpPr>
            <p:spPr>
              <a:xfrm rot="8182199">
                <a:off x="7342879" y="5411866"/>
                <a:ext cx="524690" cy="444227"/>
              </a:xfrm>
              <a:prstGeom prst="arc">
                <a:avLst>
                  <a:gd name="adj1" fmla="val 16200000"/>
                  <a:gd name="adj2" fmla="val 20910265"/>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60" name="Straight Connector 59">
                <a:extLst>
                  <a:ext uri="{FF2B5EF4-FFF2-40B4-BE49-F238E27FC236}">
                    <a16:creationId xmlns:a16="http://schemas.microsoft.com/office/drawing/2014/main" id="{2F399BEE-461F-4430-8676-73D553B70318}"/>
                  </a:ext>
                </a:extLst>
              </p:cNvPr>
              <p:cNvCxnSpPr>
                <a:cxnSpLocks/>
                <a:stCxn id="59" idx="0"/>
              </p:cNvCxnSpPr>
              <p:nvPr/>
            </p:nvCxnSpPr>
            <p:spPr>
              <a:xfrm>
                <a:off x="7758482" y="5794748"/>
                <a:ext cx="59269" cy="36733"/>
              </a:xfrm>
              <a:prstGeom prst="line">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1" name="Arc 60">
                <a:extLst>
                  <a:ext uri="{FF2B5EF4-FFF2-40B4-BE49-F238E27FC236}">
                    <a16:creationId xmlns:a16="http://schemas.microsoft.com/office/drawing/2014/main" id="{FC62E1DE-3AF2-4862-A756-8562C219289D}"/>
                  </a:ext>
                </a:extLst>
              </p:cNvPr>
              <p:cNvSpPr/>
              <p:nvPr/>
            </p:nvSpPr>
            <p:spPr>
              <a:xfrm rot="8182199">
                <a:off x="7377102" y="5406372"/>
                <a:ext cx="549673" cy="491247"/>
              </a:xfrm>
              <a:prstGeom prst="arc">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55" name="Oval 54">
              <a:extLst>
                <a:ext uri="{FF2B5EF4-FFF2-40B4-BE49-F238E27FC236}">
                  <a16:creationId xmlns:a16="http://schemas.microsoft.com/office/drawing/2014/main" id="{D0E6E9CB-22CC-4C2F-89B2-766D31F9C20D}"/>
                </a:ext>
              </a:extLst>
            </p:cNvPr>
            <p:cNvSpPr/>
            <p:nvPr/>
          </p:nvSpPr>
          <p:spPr>
            <a:xfrm rot="20687256">
              <a:off x="8171144" y="5482005"/>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Oval 55">
              <a:extLst>
                <a:ext uri="{FF2B5EF4-FFF2-40B4-BE49-F238E27FC236}">
                  <a16:creationId xmlns:a16="http://schemas.microsoft.com/office/drawing/2014/main" id="{3B94DC83-E5FD-491C-81B2-E9C626B64A5E}"/>
                </a:ext>
              </a:extLst>
            </p:cNvPr>
            <p:cNvSpPr/>
            <p:nvPr/>
          </p:nvSpPr>
          <p:spPr>
            <a:xfrm rot="961169">
              <a:off x="8371799" y="5476938"/>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C9B6C81A-8D49-40D2-8BDF-2E12857C47B9}"/>
                </a:ext>
              </a:extLst>
            </p:cNvPr>
            <p:cNvSpPr/>
            <p:nvPr/>
          </p:nvSpPr>
          <p:spPr>
            <a:xfrm>
              <a:off x="8391721" y="5576677"/>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835FB482-D514-408D-8ED3-4121D2761FDB}"/>
                </a:ext>
              </a:extLst>
            </p:cNvPr>
            <p:cNvSpPr/>
            <p:nvPr/>
          </p:nvSpPr>
          <p:spPr>
            <a:xfrm>
              <a:off x="8190973" y="5579273"/>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2" name="TextBox 61">
            <a:extLst>
              <a:ext uri="{FF2B5EF4-FFF2-40B4-BE49-F238E27FC236}">
                <a16:creationId xmlns:a16="http://schemas.microsoft.com/office/drawing/2014/main" id="{213D8FFE-6950-4085-A80D-73BFD8ED923B}"/>
              </a:ext>
            </a:extLst>
          </p:cNvPr>
          <p:cNvSpPr txBox="1"/>
          <p:nvPr/>
        </p:nvSpPr>
        <p:spPr>
          <a:xfrm>
            <a:off x="7007565" y="4072034"/>
            <a:ext cx="460224" cy="523220"/>
          </a:xfrm>
          <a:prstGeom prst="rect">
            <a:avLst/>
          </a:prstGeom>
          <a:noFill/>
        </p:spPr>
        <p:txBody>
          <a:bodyPr wrap="square" rtlCol="0">
            <a:spAutoFit/>
          </a:bodyPr>
          <a:lstStyle/>
          <a:p>
            <a:r>
              <a:rPr lang="en-GB" sz="2800" b="1" dirty="0"/>
              <a:t>?</a:t>
            </a:r>
          </a:p>
        </p:txBody>
      </p:sp>
      <p:sp>
        <p:nvSpPr>
          <p:cNvPr id="63" name="TextBox 62">
            <a:extLst>
              <a:ext uri="{FF2B5EF4-FFF2-40B4-BE49-F238E27FC236}">
                <a16:creationId xmlns:a16="http://schemas.microsoft.com/office/drawing/2014/main" id="{007F46F2-43B7-42C3-A5F4-A71B0A8867E8}"/>
              </a:ext>
            </a:extLst>
          </p:cNvPr>
          <p:cNvSpPr txBox="1"/>
          <p:nvPr/>
        </p:nvSpPr>
        <p:spPr>
          <a:xfrm>
            <a:off x="5777700" y="5761897"/>
            <a:ext cx="460224" cy="523220"/>
          </a:xfrm>
          <a:prstGeom prst="rect">
            <a:avLst/>
          </a:prstGeom>
          <a:noFill/>
        </p:spPr>
        <p:txBody>
          <a:bodyPr wrap="square" rtlCol="0">
            <a:spAutoFit/>
          </a:bodyPr>
          <a:lstStyle/>
          <a:p>
            <a:r>
              <a:rPr lang="en-GB" sz="2800" b="1" dirty="0"/>
              <a:t>?</a:t>
            </a:r>
          </a:p>
        </p:txBody>
      </p:sp>
      <p:sp>
        <p:nvSpPr>
          <p:cNvPr id="64" name="TextBox 63">
            <a:extLst>
              <a:ext uri="{FF2B5EF4-FFF2-40B4-BE49-F238E27FC236}">
                <a16:creationId xmlns:a16="http://schemas.microsoft.com/office/drawing/2014/main" id="{65A137DB-0A89-415D-B35C-8B9A278AFA76}"/>
              </a:ext>
            </a:extLst>
          </p:cNvPr>
          <p:cNvSpPr txBox="1"/>
          <p:nvPr/>
        </p:nvSpPr>
        <p:spPr>
          <a:xfrm>
            <a:off x="7050377" y="5325901"/>
            <a:ext cx="460224" cy="523220"/>
          </a:xfrm>
          <a:prstGeom prst="rect">
            <a:avLst/>
          </a:prstGeom>
          <a:noFill/>
        </p:spPr>
        <p:txBody>
          <a:bodyPr wrap="square" rtlCol="0">
            <a:spAutoFit/>
          </a:bodyPr>
          <a:lstStyle/>
          <a:p>
            <a:r>
              <a:rPr lang="en-GB" sz="2800" b="1" dirty="0"/>
              <a:t>?</a:t>
            </a:r>
          </a:p>
        </p:txBody>
      </p:sp>
      <p:sp>
        <p:nvSpPr>
          <p:cNvPr id="65" name="TextBox 64">
            <a:extLst>
              <a:ext uri="{FF2B5EF4-FFF2-40B4-BE49-F238E27FC236}">
                <a16:creationId xmlns:a16="http://schemas.microsoft.com/office/drawing/2014/main" id="{2F897258-7264-4D53-9961-AB31AF2C647A}"/>
              </a:ext>
            </a:extLst>
          </p:cNvPr>
          <p:cNvSpPr txBox="1"/>
          <p:nvPr/>
        </p:nvSpPr>
        <p:spPr>
          <a:xfrm>
            <a:off x="8682263" y="4733715"/>
            <a:ext cx="460224" cy="523220"/>
          </a:xfrm>
          <a:prstGeom prst="rect">
            <a:avLst/>
          </a:prstGeom>
          <a:noFill/>
        </p:spPr>
        <p:txBody>
          <a:bodyPr wrap="square" rtlCol="0">
            <a:spAutoFit/>
          </a:bodyPr>
          <a:lstStyle/>
          <a:p>
            <a:r>
              <a:rPr lang="en-GB" sz="2800" b="1" dirty="0"/>
              <a:t>?</a:t>
            </a:r>
          </a:p>
        </p:txBody>
      </p:sp>
      <p:sp>
        <p:nvSpPr>
          <p:cNvPr id="66" name="TextBox 65">
            <a:extLst>
              <a:ext uri="{FF2B5EF4-FFF2-40B4-BE49-F238E27FC236}">
                <a16:creationId xmlns:a16="http://schemas.microsoft.com/office/drawing/2014/main" id="{DDFF9053-E476-45E0-B439-B786BBFFA351}"/>
              </a:ext>
            </a:extLst>
          </p:cNvPr>
          <p:cNvSpPr txBox="1"/>
          <p:nvPr/>
        </p:nvSpPr>
        <p:spPr>
          <a:xfrm>
            <a:off x="5363699" y="4359972"/>
            <a:ext cx="460224" cy="523220"/>
          </a:xfrm>
          <a:prstGeom prst="rect">
            <a:avLst/>
          </a:prstGeom>
          <a:noFill/>
        </p:spPr>
        <p:txBody>
          <a:bodyPr wrap="square" rtlCol="0">
            <a:spAutoFit/>
          </a:bodyPr>
          <a:lstStyle/>
          <a:p>
            <a:r>
              <a:rPr lang="en-GB" sz="2800" b="1" dirty="0"/>
              <a:t>?</a:t>
            </a:r>
          </a:p>
        </p:txBody>
      </p:sp>
    </p:spTree>
    <p:extLst>
      <p:ext uri="{BB962C8B-B14F-4D97-AF65-F5344CB8AC3E}">
        <p14:creationId xmlns:p14="http://schemas.microsoft.com/office/powerpoint/2010/main" val="828681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Brace 5">
            <a:extLst>
              <a:ext uri="{FF2B5EF4-FFF2-40B4-BE49-F238E27FC236}">
                <a16:creationId xmlns:a16="http://schemas.microsoft.com/office/drawing/2014/main" id="{7B7B5EF0-EA18-42D1-A187-52C6E8EE364C}"/>
              </a:ext>
            </a:extLst>
          </p:cNvPr>
          <p:cNvSpPr/>
          <p:nvPr/>
        </p:nvSpPr>
        <p:spPr>
          <a:xfrm rot="16200000">
            <a:off x="5783768" y="-3787656"/>
            <a:ext cx="624465" cy="9930384"/>
          </a:xfrm>
          <a:prstGeom prst="rightBrace">
            <a:avLst/>
          </a:prstGeom>
          <a:ln w="57150">
            <a:solidFill>
              <a:srgbClr val="21376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a:extLst>
              <a:ext uri="{FF2B5EF4-FFF2-40B4-BE49-F238E27FC236}">
                <a16:creationId xmlns:a16="http://schemas.microsoft.com/office/drawing/2014/main" id="{EB1F7C30-CF8E-4C49-A3FD-6FB6C00AF971}"/>
              </a:ext>
            </a:extLst>
          </p:cNvPr>
          <p:cNvSpPr txBox="1"/>
          <p:nvPr/>
        </p:nvSpPr>
        <p:spPr>
          <a:xfrm>
            <a:off x="431406" y="1489767"/>
            <a:ext cx="1398801" cy="1015663"/>
          </a:xfrm>
          <a:prstGeom prst="rect">
            <a:avLst/>
          </a:prstGeom>
          <a:solidFill>
            <a:schemeClr val="bg1"/>
          </a:solidFill>
          <a:ln w="25400">
            <a:solidFill>
              <a:srgbClr val="213763">
                <a:alpha val="25000"/>
              </a:srgbClr>
            </a:solidFill>
          </a:ln>
        </p:spPr>
        <p:txBody>
          <a:bodyPr wrap="square" rtlCol="0">
            <a:spAutoFit/>
          </a:bodyPr>
          <a:lstStyle/>
          <a:p>
            <a:pPr algn="ctr"/>
            <a:r>
              <a:rPr lang="en-GB" sz="2000" b="1" dirty="0">
                <a:solidFill>
                  <a:srgbClr val="F37518">
                    <a:alpha val="25000"/>
                  </a:srgbClr>
                </a:solidFill>
                <a:latin typeface="Verdana" panose="020B0604030504040204" pitchFamily="34" charset="0"/>
                <a:ea typeface="Verdana" panose="020B0604030504040204" pitchFamily="34" charset="0"/>
              </a:rPr>
              <a:t>Innate</a:t>
            </a:r>
            <a:r>
              <a:rPr lang="en-GB" sz="2000" b="1" dirty="0">
                <a:solidFill>
                  <a:srgbClr val="213763">
                    <a:alpha val="25000"/>
                  </a:srgbClr>
                </a:solidFill>
                <a:latin typeface="Verdana" panose="020B0604030504040204" pitchFamily="34" charset="0"/>
                <a:ea typeface="Verdana" panose="020B0604030504040204" pitchFamily="34" charset="0"/>
              </a:rPr>
              <a:t> </a:t>
            </a:r>
            <a:br>
              <a:rPr lang="en-GB" sz="2000" b="1" dirty="0">
                <a:solidFill>
                  <a:srgbClr val="213763">
                    <a:alpha val="25000"/>
                  </a:srgbClr>
                </a:solidFill>
                <a:latin typeface="Verdana" panose="020B0604030504040204" pitchFamily="34" charset="0"/>
                <a:ea typeface="Verdana" panose="020B0604030504040204" pitchFamily="34" charset="0"/>
              </a:rPr>
            </a:br>
            <a:r>
              <a:rPr lang="en-GB" sz="2000" dirty="0">
                <a:solidFill>
                  <a:srgbClr val="213763">
                    <a:alpha val="25000"/>
                  </a:srgbClr>
                </a:solidFill>
                <a:latin typeface="Verdana" panose="020B0604030504040204" pitchFamily="34" charset="0"/>
                <a:ea typeface="Verdana" panose="020B0604030504040204" pitchFamily="34" charset="0"/>
              </a:rPr>
              <a:t>Immune Response</a:t>
            </a:r>
          </a:p>
        </p:txBody>
      </p:sp>
      <p:sp>
        <p:nvSpPr>
          <p:cNvPr id="8" name="TextBox 7">
            <a:extLst>
              <a:ext uri="{FF2B5EF4-FFF2-40B4-BE49-F238E27FC236}">
                <a16:creationId xmlns:a16="http://schemas.microsoft.com/office/drawing/2014/main" id="{9FE29E8D-F129-45F4-92FE-ED2A324BFBCC}"/>
              </a:ext>
            </a:extLst>
          </p:cNvPr>
          <p:cNvSpPr txBox="1"/>
          <p:nvPr/>
        </p:nvSpPr>
        <p:spPr>
          <a:xfrm>
            <a:off x="10300832" y="1489768"/>
            <a:ext cx="1520719" cy="1015663"/>
          </a:xfrm>
          <a:prstGeom prst="rect">
            <a:avLst/>
          </a:prstGeom>
          <a:solidFill>
            <a:schemeClr val="bg1"/>
          </a:solidFill>
          <a:ln w="25400">
            <a:solidFill>
              <a:srgbClr val="213763"/>
            </a:solid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Adaptive</a:t>
            </a:r>
            <a:r>
              <a:rPr lang="en-GB" sz="2000" dirty="0">
                <a:solidFill>
                  <a:srgbClr val="213763">
                    <a:alpha val="25000"/>
                  </a:srgbClr>
                </a:solidFill>
                <a:latin typeface="Verdana" panose="020B0604030504040204" pitchFamily="34" charset="0"/>
                <a:ea typeface="Verdana" panose="020B0604030504040204" pitchFamily="34" charset="0"/>
              </a:rPr>
              <a:t> </a:t>
            </a:r>
            <a:br>
              <a:rPr lang="en-GB" sz="2000" dirty="0">
                <a:solidFill>
                  <a:srgbClr val="213763">
                    <a:alpha val="25000"/>
                  </a:srgbClr>
                </a:solidFill>
                <a:latin typeface="Verdana" panose="020B0604030504040204" pitchFamily="34" charset="0"/>
                <a:ea typeface="Verdana" panose="020B0604030504040204" pitchFamily="34" charset="0"/>
              </a:rPr>
            </a:br>
            <a:r>
              <a:rPr lang="en-GB" sz="2000" dirty="0">
                <a:solidFill>
                  <a:srgbClr val="213763"/>
                </a:solidFill>
                <a:latin typeface="Verdana" panose="020B0604030504040204" pitchFamily="34" charset="0"/>
                <a:ea typeface="Verdana" panose="020B0604030504040204" pitchFamily="34" charset="0"/>
              </a:rPr>
              <a:t>Immune</a:t>
            </a:r>
            <a:r>
              <a:rPr lang="en-GB" sz="2000" dirty="0">
                <a:solidFill>
                  <a:srgbClr val="213763">
                    <a:alpha val="25000"/>
                  </a:srgbClr>
                </a:solidFill>
                <a:latin typeface="Verdana" panose="020B0604030504040204" pitchFamily="34" charset="0"/>
                <a:ea typeface="Verdana" panose="020B0604030504040204" pitchFamily="34" charset="0"/>
              </a:rPr>
              <a:t> </a:t>
            </a:r>
            <a:r>
              <a:rPr lang="en-GB" sz="2000" dirty="0">
                <a:solidFill>
                  <a:srgbClr val="213763"/>
                </a:solidFill>
                <a:latin typeface="Verdana" panose="020B0604030504040204" pitchFamily="34" charset="0"/>
                <a:ea typeface="Verdana" panose="020B0604030504040204" pitchFamily="34" charset="0"/>
              </a:rPr>
              <a:t>Response</a:t>
            </a:r>
            <a:r>
              <a:rPr lang="en-GB" sz="2000" dirty="0">
                <a:solidFill>
                  <a:srgbClr val="213763">
                    <a:alpha val="25000"/>
                  </a:srgbClr>
                </a:solidFill>
                <a:latin typeface="Verdana" panose="020B0604030504040204" pitchFamily="34" charset="0"/>
                <a:ea typeface="Verdana" panose="020B0604030504040204" pitchFamily="34" charset="0"/>
              </a:rPr>
              <a:t> </a:t>
            </a:r>
          </a:p>
        </p:txBody>
      </p:sp>
      <p:sp>
        <p:nvSpPr>
          <p:cNvPr id="9" name="TextBox 8">
            <a:extLst>
              <a:ext uri="{FF2B5EF4-FFF2-40B4-BE49-F238E27FC236}">
                <a16:creationId xmlns:a16="http://schemas.microsoft.com/office/drawing/2014/main" id="{CED213DE-2C7E-4794-9D43-0978EDD2C8A1}"/>
              </a:ext>
            </a:extLst>
          </p:cNvPr>
          <p:cNvSpPr txBox="1"/>
          <p:nvPr/>
        </p:nvSpPr>
        <p:spPr>
          <a:xfrm>
            <a:off x="0" y="289654"/>
            <a:ext cx="12192000" cy="400110"/>
          </a:xfrm>
          <a:prstGeom prst="rect">
            <a:avLst/>
          </a:prstGeom>
          <a:solidFill>
            <a:schemeClr val="bg1"/>
          </a:solidFill>
          <a:ln w="25400">
            <a:no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Immune system</a:t>
            </a:r>
            <a:endParaRPr lang="en-GB" sz="2000" dirty="0">
              <a:latin typeface="Verdana" panose="020B0604030504040204" pitchFamily="34" charset="0"/>
              <a:ea typeface="Verdana" panose="020B0604030504040204" pitchFamily="34" charset="0"/>
            </a:endParaRPr>
          </a:p>
        </p:txBody>
      </p:sp>
      <p:sp>
        <p:nvSpPr>
          <p:cNvPr id="10" name="TextBox 9">
            <a:extLst>
              <a:ext uri="{FF2B5EF4-FFF2-40B4-BE49-F238E27FC236}">
                <a16:creationId xmlns:a16="http://schemas.microsoft.com/office/drawing/2014/main" id="{D14CD319-8F01-4CBA-A229-1B3AEFD3AE20}"/>
              </a:ext>
            </a:extLst>
          </p:cNvPr>
          <p:cNvSpPr txBox="1"/>
          <p:nvPr/>
        </p:nvSpPr>
        <p:spPr>
          <a:xfrm>
            <a:off x="174204" y="2721114"/>
            <a:ext cx="5833404" cy="1246495"/>
          </a:xfrm>
          <a:prstGeom prst="rect">
            <a:avLst/>
          </a:prstGeom>
          <a:solidFill>
            <a:schemeClr val="bg1">
              <a:alpha val="25000"/>
            </a:schemeClr>
          </a:solidFill>
          <a:ln w="25400">
            <a:solidFill>
              <a:srgbClr val="213763">
                <a:alpha val="25000"/>
              </a:srgbClr>
            </a:solidFill>
          </a:ln>
        </p:spPr>
        <p:txBody>
          <a:bodyPr wrap="square" rtlCol="0">
            <a:spAutoFit/>
          </a:bodyPr>
          <a:lstStyle/>
          <a:p>
            <a:r>
              <a:rPr lang="en-GB" sz="1500" b="1" dirty="0">
                <a:solidFill>
                  <a:srgbClr val="213763">
                    <a:alpha val="25000"/>
                  </a:srgbClr>
                </a:solidFill>
                <a:latin typeface="Verdana" panose="020B0604030504040204" pitchFamily="34" charset="0"/>
                <a:ea typeface="Verdana" panose="020B0604030504040204" pitchFamily="34" charset="0"/>
              </a:rPr>
              <a:t>Non-specific</a:t>
            </a:r>
          </a:p>
          <a:p>
            <a:pPr marL="342900" indent="-342900">
              <a:buFont typeface="Wingdings" panose="05000000000000000000" pitchFamily="2" charset="2"/>
              <a:buChar char="ü"/>
            </a:pPr>
            <a:r>
              <a:rPr lang="en-GB" sz="1500" dirty="0">
                <a:solidFill>
                  <a:srgbClr val="213763">
                    <a:alpha val="25000"/>
                  </a:srgbClr>
                </a:solidFill>
                <a:latin typeface="Verdana" panose="020B0604030504040204" pitchFamily="34" charset="0"/>
                <a:ea typeface="Verdana" panose="020B0604030504040204" pitchFamily="34" charset="0"/>
              </a:rPr>
              <a:t>Distinguishes between </a:t>
            </a:r>
            <a:r>
              <a:rPr lang="en-GB" sz="1500" b="1" dirty="0">
                <a:solidFill>
                  <a:schemeClr val="accent5">
                    <a:lumMod val="75000"/>
                    <a:alpha val="25000"/>
                  </a:schemeClr>
                </a:solidFill>
                <a:latin typeface="Verdana" panose="020B0604030504040204" pitchFamily="34" charset="0"/>
                <a:ea typeface="Verdana" panose="020B0604030504040204" pitchFamily="34" charset="0"/>
              </a:rPr>
              <a:t>human cells </a:t>
            </a:r>
            <a:r>
              <a:rPr lang="en-GB" sz="1500" dirty="0">
                <a:solidFill>
                  <a:srgbClr val="213763">
                    <a:alpha val="25000"/>
                  </a:srgbClr>
                </a:solidFill>
                <a:latin typeface="Verdana" panose="020B0604030504040204" pitchFamily="34" charset="0"/>
                <a:ea typeface="Verdana" panose="020B0604030504040204" pitchFamily="34" charset="0"/>
              </a:rPr>
              <a:t>and </a:t>
            </a:r>
            <a:r>
              <a:rPr lang="en-GB" sz="1500" b="1" dirty="0">
                <a:solidFill>
                  <a:srgbClr val="FF0000">
                    <a:alpha val="25000"/>
                  </a:srgbClr>
                </a:solidFill>
                <a:latin typeface="Verdana" panose="020B0604030504040204" pitchFamily="34" charset="0"/>
                <a:ea typeface="Verdana" panose="020B0604030504040204" pitchFamily="34" charset="0"/>
              </a:rPr>
              <a:t>pathogens</a:t>
            </a:r>
          </a:p>
          <a:p>
            <a:pPr lvl="1"/>
            <a:r>
              <a:rPr lang="en-GB" sz="1500" dirty="0">
                <a:solidFill>
                  <a:srgbClr val="213763">
                    <a:alpha val="25000"/>
                  </a:srgbClr>
                </a:solidFill>
                <a:latin typeface="Verdana" panose="020B0604030504040204" pitchFamily="34" charset="0"/>
                <a:ea typeface="Verdana" panose="020B0604030504040204" pitchFamily="34" charset="0"/>
              </a:rPr>
              <a:t>But not between different types of </a:t>
            </a:r>
            <a:r>
              <a:rPr lang="en-GB" sz="1500" b="1" dirty="0">
                <a:solidFill>
                  <a:srgbClr val="FF0000">
                    <a:alpha val="25000"/>
                  </a:srgbClr>
                </a:solidFill>
                <a:latin typeface="Verdana" panose="020B0604030504040204" pitchFamily="34" charset="0"/>
                <a:ea typeface="Verdana" panose="020B0604030504040204" pitchFamily="34" charset="0"/>
              </a:rPr>
              <a:t>pathogen</a:t>
            </a:r>
          </a:p>
          <a:p>
            <a:pPr marL="285750" indent="-285750">
              <a:buFont typeface="Wingdings" panose="05000000000000000000" pitchFamily="2" charset="2"/>
              <a:buChar char="ü"/>
            </a:pPr>
            <a:r>
              <a:rPr lang="en-GB" sz="1500" dirty="0">
                <a:solidFill>
                  <a:srgbClr val="213763">
                    <a:alpha val="25000"/>
                  </a:srgbClr>
                </a:solidFill>
                <a:latin typeface="Verdana" panose="020B0604030504040204" pitchFamily="34" charset="0"/>
                <a:ea typeface="Verdana" panose="020B0604030504040204" pitchFamily="34" charset="0"/>
              </a:rPr>
              <a:t>Fast</a:t>
            </a:r>
            <a:endParaRPr lang="en-GB" sz="1500" b="1" dirty="0">
              <a:solidFill>
                <a:srgbClr val="FF0000">
                  <a:alpha val="25000"/>
                </a:srgbClr>
              </a:solidFill>
              <a:latin typeface="Verdana" panose="020B0604030504040204" pitchFamily="34" charset="0"/>
              <a:ea typeface="Verdana" panose="020B0604030504040204" pitchFamily="34" charset="0"/>
            </a:endParaRPr>
          </a:p>
          <a:p>
            <a:pPr lvl="1"/>
            <a:r>
              <a:rPr lang="en-GB" sz="1500" dirty="0">
                <a:solidFill>
                  <a:srgbClr val="213763">
                    <a:alpha val="25000"/>
                  </a:srgbClr>
                </a:solidFill>
                <a:latin typeface="Verdana" panose="020B0604030504040204" pitchFamily="34" charset="0"/>
                <a:ea typeface="Verdana" panose="020B0604030504040204" pitchFamily="34" charset="0"/>
              </a:rPr>
              <a:t>But no memory</a:t>
            </a:r>
          </a:p>
        </p:txBody>
      </p:sp>
      <p:sp>
        <p:nvSpPr>
          <p:cNvPr id="13" name="TextBox 12">
            <a:extLst>
              <a:ext uri="{FF2B5EF4-FFF2-40B4-BE49-F238E27FC236}">
                <a16:creationId xmlns:a16="http://schemas.microsoft.com/office/drawing/2014/main" id="{68771D2C-5787-4BF8-A735-C55BFA5BFFA8}"/>
              </a:ext>
            </a:extLst>
          </p:cNvPr>
          <p:cNvSpPr txBox="1"/>
          <p:nvPr/>
        </p:nvSpPr>
        <p:spPr>
          <a:xfrm>
            <a:off x="6184394" y="2721114"/>
            <a:ext cx="5833404" cy="1246495"/>
          </a:xfrm>
          <a:prstGeom prst="rect">
            <a:avLst/>
          </a:prstGeom>
          <a:solidFill>
            <a:srgbClr val="FFFFFF"/>
          </a:solidFill>
          <a:ln w="25400">
            <a:solidFill>
              <a:srgbClr val="213763"/>
            </a:solidFill>
          </a:ln>
        </p:spPr>
        <p:txBody>
          <a:bodyPr wrap="square" rtlCol="0">
            <a:spAutoFit/>
          </a:bodyPr>
          <a:lstStyle/>
          <a:p>
            <a:r>
              <a:rPr lang="en-GB" sz="1500" b="1" dirty="0">
                <a:solidFill>
                  <a:srgbClr val="213763"/>
                </a:solidFill>
                <a:latin typeface="Verdana" panose="020B0604030504040204" pitchFamily="34" charset="0"/>
                <a:ea typeface="Verdana" panose="020B0604030504040204" pitchFamily="34" charset="0"/>
              </a:rPr>
              <a:t>Highly specific</a:t>
            </a:r>
          </a:p>
          <a:p>
            <a:pPr marL="285750" indent="-285750">
              <a:buFont typeface="Wingdings" panose="05000000000000000000" pitchFamily="2" charset="2"/>
              <a:buChar char="ü"/>
            </a:pPr>
            <a:r>
              <a:rPr lang="en-GB" sz="1500" dirty="0">
                <a:solidFill>
                  <a:srgbClr val="213763"/>
                </a:solidFill>
                <a:latin typeface="Verdana" panose="020B0604030504040204" pitchFamily="34" charset="0"/>
                <a:ea typeface="Verdana" panose="020B0604030504040204" pitchFamily="34" charset="0"/>
              </a:rPr>
              <a:t>Distinguishes between different </a:t>
            </a:r>
            <a:r>
              <a:rPr lang="en-GB" sz="1500" b="1" dirty="0">
                <a:solidFill>
                  <a:srgbClr val="FF0000"/>
                </a:solidFill>
                <a:latin typeface="Verdana" panose="020B0604030504040204" pitchFamily="34" charset="0"/>
                <a:ea typeface="Verdana" panose="020B0604030504040204" pitchFamily="34" charset="0"/>
              </a:rPr>
              <a:t>pathogens</a:t>
            </a:r>
            <a:r>
              <a:rPr lang="en-GB" sz="1500" dirty="0">
                <a:solidFill>
                  <a:srgbClr val="213763"/>
                </a:solidFill>
                <a:latin typeface="Verdana" panose="020B0604030504040204" pitchFamily="34" charset="0"/>
                <a:ea typeface="Verdana" panose="020B0604030504040204" pitchFamily="34" charset="0"/>
              </a:rPr>
              <a:t> based on shapes on the surface – called </a:t>
            </a:r>
            <a:r>
              <a:rPr lang="en-GB" sz="1500" b="1" dirty="0">
                <a:solidFill>
                  <a:srgbClr val="FF0000"/>
                </a:solidFill>
                <a:latin typeface="Verdana" panose="020B0604030504040204" pitchFamily="34" charset="0"/>
                <a:ea typeface="Verdana" panose="020B0604030504040204" pitchFamily="34" charset="0"/>
              </a:rPr>
              <a:t>antigens</a:t>
            </a:r>
          </a:p>
          <a:p>
            <a:pPr marL="342900" indent="-342900">
              <a:buFont typeface="Wingdings" panose="05000000000000000000" pitchFamily="2" charset="2"/>
              <a:buChar char="ü"/>
            </a:pPr>
            <a:r>
              <a:rPr lang="en-GB" sz="1500" dirty="0">
                <a:solidFill>
                  <a:srgbClr val="213763"/>
                </a:solidFill>
                <a:latin typeface="Verdana" panose="020B0604030504040204" pitchFamily="34" charset="0"/>
                <a:ea typeface="Verdana" panose="020B0604030504040204" pitchFamily="34" charset="0"/>
              </a:rPr>
              <a:t>Can take weeks</a:t>
            </a:r>
          </a:p>
          <a:p>
            <a:pPr lvl="1"/>
            <a:r>
              <a:rPr lang="en-GB" sz="1500" dirty="0">
                <a:solidFill>
                  <a:srgbClr val="213763"/>
                </a:solidFill>
                <a:latin typeface="Verdana" panose="020B0604030504040204" pitchFamily="34" charset="0"/>
                <a:ea typeface="Verdana" panose="020B0604030504040204" pitchFamily="34" charset="0"/>
              </a:rPr>
              <a:t>But cells </a:t>
            </a:r>
            <a:r>
              <a:rPr lang="en-GB" sz="1500" b="1" dirty="0">
                <a:solidFill>
                  <a:srgbClr val="213763"/>
                </a:solidFill>
                <a:latin typeface="Verdana" panose="020B0604030504040204" pitchFamily="34" charset="0"/>
                <a:ea typeface="Verdana" panose="020B0604030504040204" pitchFamily="34" charset="0"/>
              </a:rPr>
              <a:t>remember</a:t>
            </a:r>
          </a:p>
        </p:txBody>
      </p:sp>
      <p:grpSp>
        <p:nvGrpSpPr>
          <p:cNvPr id="18" name="Group 17">
            <a:extLst>
              <a:ext uri="{FF2B5EF4-FFF2-40B4-BE49-F238E27FC236}">
                <a16:creationId xmlns:a16="http://schemas.microsoft.com/office/drawing/2014/main" id="{1193CCAA-D63B-4C0B-867B-9335EAFD0630}"/>
              </a:ext>
            </a:extLst>
          </p:cNvPr>
          <p:cNvGrpSpPr/>
          <p:nvPr/>
        </p:nvGrpSpPr>
        <p:grpSpPr>
          <a:xfrm>
            <a:off x="6623655" y="4536781"/>
            <a:ext cx="1472725" cy="1477759"/>
            <a:chOff x="3063064" y="5101710"/>
            <a:chExt cx="1472725" cy="1477759"/>
          </a:xfrm>
        </p:grpSpPr>
        <p:grpSp>
          <p:nvGrpSpPr>
            <p:cNvPr id="19" name="Group 18">
              <a:extLst>
                <a:ext uri="{FF2B5EF4-FFF2-40B4-BE49-F238E27FC236}">
                  <a16:creationId xmlns:a16="http://schemas.microsoft.com/office/drawing/2014/main" id="{FCDF6E2B-8BB4-4E16-A5D4-E1A25E6B1541}"/>
                </a:ext>
              </a:extLst>
            </p:cNvPr>
            <p:cNvGrpSpPr/>
            <p:nvPr/>
          </p:nvGrpSpPr>
          <p:grpSpPr>
            <a:xfrm>
              <a:off x="3063064" y="5101710"/>
              <a:ext cx="1472725" cy="1477759"/>
              <a:chOff x="3975591" y="5022727"/>
              <a:chExt cx="1472725" cy="1477759"/>
            </a:xfrm>
          </p:grpSpPr>
          <p:grpSp>
            <p:nvGrpSpPr>
              <p:cNvPr id="22" name="Group 21">
                <a:extLst>
                  <a:ext uri="{FF2B5EF4-FFF2-40B4-BE49-F238E27FC236}">
                    <a16:creationId xmlns:a16="http://schemas.microsoft.com/office/drawing/2014/main" id="{8D89C4C5-F58D-4FF9-B400-F20A0DDD51D4}"/>
                  </a:ext>
                </a:extLst>
              </p:cNvPr>
              <p:cNvGrpSpPr/>
              <p:nvPr/>
            </p:nvGrpSpPr>
            <p:grpSpPr>
              <a:xfrm>
                <a:off x="3975591" y="5022727"/>
                <a:ext cx="1472725" cy="1477759"/>
                <a:chOff x="4725521" y="5203040"/>
                <a:chExt cx="1472725" cy="1477759"/>
              </a:xfrm>
            </p:grpSpPr>
            <p:grpSp>
              <p:nvGrpSpPr>
                <p:cNvPr id="31" name="Group 30">
                  <a:extLst>
                    <a:ext uri="{FF2B5EF4-FFF2-40B4-BE49-F238E27FC236}">
                      <a16:creationId xmlns:a16="http://schemas.microsoft.com/office/drawing/2014/main" id="{6E4FE3B5-1341-4B3E-B4F2-F19C987FD78D}"/>
                    </a:ext>
                  </a:extLst>
                </p:cNvPr>
                <p:cNvGrpSpPr/>
                <p:nvPr/>
              </p:nvGrpSpPr>
              <p:grpSpPr>
                <a:xfrm>
                  <a:off x="4725521" y="5203040"/>
                  <a:ext cx="1472725" cy="1477759"/>
                  <a:chOff x="7087918" y="5441829"/>
                  <a:chExt cx="1062483" cy="1102506"/>
                </a:xfrm>
              </p:grpSpPr>
              <p:sp>
                <p:nvSpPr>
                  <p:cNvPr id="33" name="Arrow: Right 32">
                    <a:extLst>
                      <a:ext uri="{FF2B5EF4-FFF2-40B4-BE49-F238E27FC236}">
                        <a16:creationId xmlns:a16="http://schemas.microsoft.com/office/drawing/2014/main" id="{48889BE6-9712-4DF4-B27D-3E8AD1EF4A19}"/>
                      </a:ext>
                    </a:extLst>
                  </p:cNvPr>
                  <p:cNvSpPr/>
                  <p:nvPr/>
                </p:nvSpPr>
                <p:spPr>
                  <a:xfrm rot="16200000">
                    <a:off x="7215315" y="5729537"/>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Arrow: Right 33">
                    <a:extLst>
                      <a:ext uri="{FF2B5EF4-FFF2-40B4-BE49-F238E27FC236}">
                        <a16:creationId xmlns:a16="http://schemas.microsoft.com/office/drawing/2014/main" id="{6807A8E7-13B6-4A73-AD09-14ECFA4C6DBC}"/>
                      </a:ext>
                    </a:extLst>
                  </p:cNvPr>
                  <p:cNvSpPr/>
                  <p:nvPr/>
                </p:nvSpPr>
                <p:spPr>
                  <a:xfrm>
                    <a:off x="7335099" y="5863185"/>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Arrow: Right 34">
                    <a:extLst>
                      <a:ext uri="{FF2B5EF4-FFF2-40B4-BE49-F238E27FC236}">
                        <a16:creationId xmlns:a16="http://schemas.microsoft.com/office/drawing/2014/main" id="{218A46A4-D900-481E-8F1A-894B987D8EF6}"/>
                      </a:ext>
                    </a:extLst>
                  </p:cNvPr>
                  <p:cNvSpPr/>
                  <p:nvPr/>
                </p:nvSpPr>
                <p:spPr>
                  <a:xfrm rot="10800000">
                    <a:off x="7087918" y="5871491"/>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Arrow: Right 35">
                    <a:extLst>
                      <a:ext uri="{FF2B5EF4-FFF2-40B4-BE49-F238E27FC236}">
                        <a16:creationId xmlns:a16="http://schemas.microsoft.com/office/drawing/2014/main" id="{5A18DA1B-EDAA-4AF5-A001-18EE98999B16}"/>
                      </a:ext>
                    </a:extLst>
                  </p:cNvPr>
                  <p:cNvSpPr/>
                  <p:nvPr/>
                </p:nvSpPr>
                <p:spPr>
                  <a:xfrm rot="5400000">
                    <a:off x="7207636" y="6016741"/>
                    <a:ext cx="815302" cy="239886"/>
                  </a:xfrm>
                  <a:prstGeom prs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2" name="Dodecagon 31">
                  <a:extLst>
                    <a:ext uri="{FF2B5EF4-FFF2-40B4-BE49-F238E27FC236}">
                      <a16:creationId xmlns:a16="http://schemas.microsoft.com/office/drawing/2014/main" id="{CA21C809-AF29-4B79-ADB2-4BCF73DEA9C8}"/>
                    </a:ext>
                  </a:extLst>
                </p:cNvPr>
                <p:cNvSpPr/>
                <p:nvPr/>
              </p:nvSpPr>
              <p:spPr>
                <a:xfrm>
                  <a:off x="5000075" y="5489162"/>
                  <a:ext cx="914400" cy="914400"/>
                </a:xfrm>
                <a:prstGeom prst="dodecagon">
                  <a:avLst/>
                </a:prstGeom>
                <a:solidFill>
                  <a:srgbClr val="FF000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a:extLst>
                  <a:ext uri="{FF2B5EF4-FFF2-40B4-BE49-F238E27FC236}">
                    <a16:creationId xmlns:a16="http://schemas.microsoft.com/office/drawing/2014/main" id="{FDB2472E-95FA-48C5-99B3-5A0F02AA0A1B}"/>
                  </a:ext>
                </a:extLst>
              </p:cNvPr>
              <p:cNvGrpSpPr/>
              <p:nvPr/>
            </p:nvGrpSpPr>
            <p:grpSpPr>
              <a:xfrm>
                <a:off x="4406565" y="5504207"/>
                <a:ext cx="580226" cy="491247"/>
                <a:chOff x="3438132" y="5599001"/>
                <a:chExt cx="580226" cy="491247"/>
              </a:xfrm>
            </p:grpSpPr>
            <p:grpSp>
              <p:nvGrpSpPr>
                <p:cNvPr id="24" name="Group 23">
                  <a:extLst>
                    <a:ext uri="{FF2B5EF4-FFF2-40B4-BE49-F238E27FC236}">
                      <a16:creationId xmlns:a16="http://schemas.microsoft.com/office/drawing/2014/main" id="{0B1A35B2-FA9B-4455-8ED6-9D6C66BCB779}"/>
                    </a:ext>
                  </a:extLst>
                </p:cNvPr>
                <p:cNvGrpSpPr/>
                <p:nvPr/>
              </p:nvGrpSpPr>
              <p:grpSpPr>
                <a:xfrm>
                  <a:off x="3522944" y="5604040"/>
                  <a:ext cx="378593" cy="237386"/>
                  <a:chOff x="4685893" y="5249282"/>
                  <a:chExt cx="378593" cy="237386"/>
                </a:xfrm>
              </p:grpSpPr>
              <p:sp>
                <p:nvSpPr>
                  <p:cNvPr id="29" name="Oval 28">
                    <a:extLst>
                      <a:ext uri="{FF2B5EF4-FFF2-40B4-BE49-F238E27FC236}">
                        <a16:creationId xmlns:a16="http://schemas.microsoft.com/office/drawing/2014/main" id="{74568359-747D-4966-9311-0A70EF09926D}"/>
                      </a:ext>
                    </a:extLst>
                  </p:cNvPr>
                  <p:cNvSpPr/>
                  <p:nvPr/>
                </p:nvSpPr>
                <p:spPr>
                  <a:xfrm rot="20687256">
                    <a:off x="4685893" y="5254349"/>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Oval 29">
                    <a:extLst>
                      <a:ext uri="{FF2B5EF4-FFF2-40B4-BE49-F238E27FC236}">
                        <a16:creationId xmlns:a16="http://schemas.microsoft.com/office/drawing/2014/main" id="{7489AB56-CF3D-4BA1-B455-8BB58249AF26}"/>
                      </a:ext>
                    </a:extLst>
                  </p:cNvPr>
                  <p:cNvSpPr/>
                  <p:nvPr/>
                </p:nvSpPr>
                <p:spPr>
                  <a:xfrm rot="961169">
                    <a:off x="4886548" y="5249282"/>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a:extLst>
                    <a:ext uri="{FF2B5EF4-FFF2-40B4-BE49-F238E27FC236}">
                      <a16:creationId xmlns:a16="http://schemas.microsoft.com/office/drawing/2014/main" id="{7C67CC06-42DD-45A3-BBFA-2169F45C1AC1}"/>
                    </a:ext>
                  </a:extLst>
                </p:cNvPr>
                <p:cNvGrpSpPr/>
                <p:nvPr/>
              </p:nvGrpSpPr>
              <p:grpSpPr>
                <a:xfrm>
                  <a:off x="3438132" y="5599001"/>
                  <a:ext cx="580226" cy="491247"/>
                  <a:chOff x="4877049" y="5622587"/>
                  <a:chExt cx="580224" cy="491247"/>
                </a:xfrm>
                <a:noFill/>
              </p:grpSpPr>
              <p:sp>
                <p:nvSpPr>
                  <p:cNvPr id="26" name="Arc 25">
                    <a:extLst>
                      <a:ext uri="{FF2B5EF4-FFF2-40B4-BE49-F238E27FC236}">
                        <a16:creationId xmlns:a16="http://schemas.microsoft.com/office/drawing/2014/main" id="{AA98C0A4-5657-4FE8-876F-440D85FEA3E6}"/>
                      </a:ext>
                    </a:extLst>
                  </p:cNvPr>
                  <p:cNvSpPr/>
                  <p:nvPr/>
                </p:nvSpPr>
                <p:spPr>
                  <a:xfrm rot="8182199">
                    <a:off x="4907602" y="5622587"/>
                    <a:ext cx="549671" cy="491247"/>
                  </a:xfrm>
                  <a:prstGeom prst="arc">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Arc 26">
                    <a:extLst>
                      <a:ext uri="{FF2B5EF4-FFF2-40B4-BE49-F238E27FC236}">
                        <a16:creationId xmlns:a16="http://schemas.microsoft.com/office/drawing/2014/main" id="{49DE5C59-8119-44F7-B329-5AD8D384FC06}"/>
                      </a:ext>
                    </a:extLst>
                  </p:cNvPr>
                  <p:cNvSpPr/>
                  <p:nvPr/>
                </p:nvSpPr>
                <p:spPr>
                  <a:xfrm rot="8182199">
                    <a:off x="4877049" y="5626380"/>
                    <a:ext cx="524688" cy="444227"/>
                  </a:xfrm>
                  <a:prstGeom prst="arc">
                    <a:avLst>
                      <a:gd name="adj1" fmla="val 16200000"/>
                      <a:gd name="adj2" fmla="val 20910265"/>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8" name="Straight Connector 27">
                    <a:extLst>
                      <a:ext uri="{FF2B5EF4-FFF2-40B4-BE49-F238E27FC236}">
                        <a16:creationId xmlns:a16="http://schemas.microsoft.com/office/drawing/2014/main" id="{2C634276-04E9-47D7-9A4A-51D5B95FDDF9}"/>
                      </a:ext>
                    </a:extLst>
                  </p:cNvPr>
                  <p:cNvCxnSpPr>
                    <a:cxnSpLocks/>
                    <a:stCxn id="27" idx="0"/>
                    <a:endCxn id="26" idx="0"/>
                  </p:cNvCxnSpPr>
                  <p:nvPr/>
                </p:nvCxnSpPr>
                <p:spPr>
                  <a:xfrm>
                    <a:off x="5292651" y="6009262"/>
                    <a:ext cx="59269" cy="36733"/>
                  </a:xfrm>
                  <a:prstGeom prst="line">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grpSp>
        </p:grpSp>
        <p:sp>
          <p:nvSpPr>
            <p:cNvPr id="20" name="Oval 19">
              <a:extLst>
                <a:ext uri="{FF2B5EF4-FFF2-40B4-BE49-F238E27FC236}">
                  <a16:creationId xmlns:a16="http://schemas.microsoft.com/office/drawing/2014/main" id="{FCC9E9BB-3BF2-4C62-AB00-01D9AE604A3A}"/>
                </a:ext>
              </a:extLst>
            </p:cNvPr>
            <p:cNvSpPr/>
            <p:nvPr/>
          </p:nvSpPr>
          <p:spPr>
            <a:xfrm>
              <a:off x="3799427" y="5687968"/>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87EDCC84-C1A0-48AF-B30F-40A2D3D75D46}"/>
                </a:ext>
              </a:extLst>
            </p:cNvPr>
            <p:cNvSpPr/>
            <p:nvPr/>
          </p:nvSpPr>
          <p:spPr>
            <a:xfrm>
              <a:off x="3598679" y="5690564"/>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40" name="Straight Connector 39">
            <a:extLst>
              <a:ext uri="{FF2B5EF4-FFF2-40B4-BE49-F238E27FC236}">
                <a16:creationId xmlns:a16="http://schemas.microsoft.com/office/drawing/2014/main" id="{D6DB914C-4F01-4B90-8967-AA3B2808D8A9}"/>
              </a:ext>
            </a:extLst>
          </p:cNvPr>
          <p:cNvCxnSpPr>
            <a:cxnSpLocks/>
          </p:cNvCxnSpPr>
          <p:nvPr/>
        </p:nvCxnSpPr>
        <p:spPr>
          <a:xfrm flipH="1">
            <a:off x="1118106" y="2505430"/>
            <a:ext cx="1" cy="215684"/>
          </a:xfrm>
          <a:prstGeom prst="line">
            <a:avLst/>
          </a:prstGeom>
          <a:ln w="57150">
            <a:solidFill>
              <a:srgbClr val="213763">
                <a:alpha val="25000"/>
              </a:srgb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9AEF7CD-5305-437F-A69F-A684E73CD7D0}"/>
              </a:ext>
            </a:extLst>
          </p:cNvPr>
          <p:cNvCxnSpPr>
            <a:cxnSpLocks/>
          </p:cNvCxnSpPr>
          <p:nvPr/>
        </p:nvCxnSpPr>
        <p:spPr>
          <a:xfrm flipH="1">
            <a:off x="11073894" y="2496042"/>
            <a:ext cx="1" cy="215684"/>
          </a:xfrm>
          <a:prstGeom prst="line">
            <a:avLst/>
          </a:prstGeom>
          <a:ln w="57150">
            <a:solidFill>
              <a:srgbClr val="213763"/>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51D5A66-42F5-48CD-A995-EBAE4034A7AF}"/>
              </a:ext>
            </a:extLst>
          </p:cNvPr>
          <p:cNvGrpSpPr/>
          <p:nvPr/>
        </p:nvGrpSpPr>
        <p:grpSpPr>
          <a:xfrm>
            <a:off x="8171998" y="4625455"/>
            <a:ext cx="1461831" cy="1300411"/>
            <a:chOff x="5449644" y="5074919"/>
            <a:chExt cx="1461831" cy="1300411"/>
          </a:xfrm>
        </p:grpSpPr>
        <p:sp>
          <p:nvSpPr>
            <p:cNvPr id="39" name="Star: 10 Points 38">
              <a:extLst>
                <a:ext uri="{FF2B5EF4-FFF2-40B4-BE49-F238E27FC236}">
                  <a16:creationId xmlns:a16="http://schemas.microsoft.com/office/drawing/2014/main" id="{FE260222-63E3-44C3-BF0A-A555EEF0B837}"/>
                </a:ext>
              </a:extLst>
            </p:cNvPr>
            <p:cNvSpPr/>
            <p:nvPr/>
          </p:nvSpPr>
          <p:spPr>
            <a:xfrm>
              <a:off x="5449644" y="5074919"/>
              <a:ext cx="1461831" cy="1300411"/>
            </a:xfrm>
            <a:prstGeom prst="star10">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Dodecagon 41">
              <a:extLst>
                <a:ext uri="{FF2B5EF4-FFF2-40B4-BE49-F238E27FC236}">
                  <a16:creationId xmlns:a16="http://schemas.microsoft.com/office/drawing/2014/main" id="{85CBCA49-0B23-4E37-99D2-F46975ACFBBA}"/>
                </a:ext>
              </a:extLst>
            </p:cNvPr>
            <p:cNvSpPr/>
            <p:nvPr/>
          </p:nvSpPr>
          <p:spPr>
            <a:xfrm>
              <a:off x="5723360" y="5274577"/>
              <a:ext cx="914400" cy="914400"/>
            </a:xfrm>
            <a:prstGeom prst="dodecagon">
              <a:avLst/>
            </a:prstGeom>
            <a:solidFill>
              <a:srgbClr val="FF000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3" name="Group 42">
              <a:extLst>
                <a:ext uri="{FF2B5EF4-FFF2-40B4-BE49-F238E27FC236}">
                  <a16:creationId xmlns:a16="http://schemas.microsoft.com/office/drawing/2014/main" id="{5A97290A-2EA3-4A56-B888-B24F4CE9917E}"/>
                </a:ext>
              </a:extLst>
            </p:cNvPr>
            <p:cNvGrpSpPr/>
            <p:nvPr/>
          </p:nvGrpSpPr>
          <p:grpSpPr>
            <a:xfrm>
              <a:off x="5875062" y="5444173"/>
              <a:ext cx="583896" cy="491247"/>
              <a:chOff x="7342879" y="5406372"/>
              <a:chExt cx="583896" cy="491247"/>
            </a:xfrm>
          </p:grpSpPr>
          <p:sp>
            <p:nvSpPr>
              <p:cNvPr id="48" name="Arc 47">
                <a:extLst>
                  <a:ext uri="{FF2B5EF4-FFF2-40B4-BE49-F238E27FC236}">
                    <a16:creationId xmlns:a16="http://schemas.microsoft.com/office/drawing/2014/main" id="{30DA8FDE-978B-45F6-A8BD-8E2037AEECFD}"/>
                  </a:ext>
                </a:extLst>
              </p:cNvPr>
              <p:cNvSpPr/>
              <p:nvPr/>
            </p:nvSpPr>
            <p:spPr>
              <a:xfrm rot="8182199">
                <a:off x="7342879" y="5411866"/>
                <a:ext cx="524690" cy="444227"/>
              </a:xfrm>
              <a:prstGeom prst="arc">
                <a:avLst>
                  <a:gd name="adj1" fmla="val 16200000"/>
                  <a:gd name="adj2" fmla="val 20910265"/>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9" name="Straight Connector 48">
                <a:extLst>
                  <a:ext uri="{FF2B5EF4-FFF2-40B4-BE49-F238E27FC236}">
                    <a16:creationId xmlns:a16="http://schemas.microsoft.com/office/drawing/2014/main" id="{264A6441-A329-4BE9-AEB6-11E4A97EC5C9}"/>
                  </a:ext>
                </a:extLst>
              </p:cNvPr>
              <p:cNvCxnSpPr>
                <a:cxnSpLocks/>
                <a:stCxn id="48" idx="0"/>
              </p:cNvCxnSpPr>
              <p:nvPr/>
            </p:nvCxnSpPr>
            <p:spPr>
              <a:xfrm>
                <a:off x="7758482" y="5794748"/>
                <a:ext cx="59269" cy="36733"/>
              </a:xfrm>
              <a:prstGeom prst="line">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0" name="Arc 49">
                <a:extLst>
                  <a:ext uri="{FF2B5EF4-FFF2-40B4-BE49-F238E27FC236}">
                    <a16:creationId xmlns:a16="http://schemas.microsoft.com/office/drawing/2014/main" id="{5DCB8FD0-FA5E-455D-842D-1465192669BA}"/>
                  </a:ext>
                </a:extLst>
              </p:cNvPr>
              <p:cNvSpPr/>
              <p:nvPr/>
            </p:nvSpPr>
            <p:spPr>
              <a:xfrm rot="8182199">
                <a:off x="7377102" y="5406372"/>
                <a:ext cx="549673" cy="491247"/>
              </a:xfrm>
              <a:prstGeom prst="arc">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44" name="Oval 43">
              <a:extLst>
                <a:ext uri="{FF2B5EF4-FFF2-40B4-BE49-F238E27FC236}">
                  <a16:creationId xmlns:a16="http://schemas.microsoft.com/office/drawing/2014/main" id="{462D363E-02F1-41EE-ADF2-9471D7436079}"/>
                </a:ext>
              </a:extLst>
            </p:cNvPr>
            <p:cNvSpPr/>
            <p:nvPr/>
          </p:nvSpPr>
          <p:spPr>
            <a:xfrm rot="20687256">
              <a:off x="5962324" y="5478760"/>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Oval 44">
              <a:extLst>
                <a:ext uri="{FF2B5EF4-FFF2-40B4-BE49-F238E27FC236}">
                  <a16:creationId xmlns:a16="http://schemas.microsoft.com/office/drawing/2014/main" id="{19137385-50A3-4CF2-930A-EA1829F29391}"/>
                </a:ext>
              </a:extLst>
            </p:cNvPr>
            <p:cNvSpPr/>
            <p:nvPr/>
          </p:nvSpPr>
          <p:spPr>
            <a:xfrm rot="961169">
              <a:off x="6162979" y="5473693"/>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680822FC-0949-48D4-AF7C-0C4B00401A33}"/>
                </a:ext>
              </a:extLst>
            </p:cNvPr>
            <p:cNvSpPr/>
            <p:nvPr/>
          </p:nvSpPr>
          <p:spPr>
            <a:xfrm>
              <a:off x="6182901" y="5573432"/>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344B1689-C894-477F-BDDC-E34ADF7BDD5F}"/>
                </a:ext>
              </a:extLst>
            </p:cNvPr>
            <p:cNvSpPr/>
            <p:nvPr/>
          </p:nvSpPr>
          <p:spPr>
            <a:xfrm>
              <a:off x="5982153" y="5576028"/>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id="{1AC770B9-6ED7-4FC8-B112-BAB14C241AE4}"/>
              </a:ext>
            </a:extLst>
          </p:cNvPr>
          <p:cNvGrpSpPr/>
          <p:nvPr/>
        </p:nvGrpSpPr>
        <p:grpSpPr>
          <a:xfrm>
            <a:off x="9877485" y="4625455"/>
            <a:ext cx="1357260" cy="1300411"/>
            <a:chOff x="7698900" y="5045635"/>
            <a:chExt cx="1357260" cy="1300411"/>
          </a:xfrm>
        </p:grpSpPr>
        <p:sp>
          <p:nvSpPr>
            <p:cNvPr id="52" name="Star: 24 Points 51">
              <a:extLst>
                <a:ext uri="{FF2B5EF4-FFF2-40B4-BE49-F238E27FC236}">
                  <a16:creationId xmlns:a16="http://schemas.microsoft.com/office/drawing/2014/main" id="{26C8C8DC-F352-4B95-AEAA-8EB4B9E0BD7D}"/>
                </a:ext>
              </a:extLst>
            </p:cNvPr>
            <p:cNvSpPr/>
            <p:nvPr/>
          </p:nvSpPr>
          <p:spPr>
            <a:xfrm>
              <a:off x="7698900" y="5045635"/>
              <a:ext cx="1357260" cy="1300411"/>
            </a:xfrm>
            <a:prstGeom prst="star24">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Dodecagon 52">
              <a:extLst>
                <a:ext uri="{FF2B5EF4-FFF2-40B4-BE49-F238E27FC236}">
                  <a16:creationId xmlns:a16="http://schemas.microsoft.com/office/drawing/2014/main" id="{EDFB0087-CF58-49A8-AFBC-A71AA1A16A06}"/>
                </a:ext>
              </a:extLst>
            </p:cNvPr>
            <p:cNvSpPr/>
            <p:nvPr/>
          </p:nvSpPr>
          <p:spPr>
            <a:xfrm>
              <a:off x="7915468" y="5238641"/>
              <a:ext cx="914400" cy="914400"/>
            </a:xfrm>
            <a:prstGeom prst="dodecagon">
              <a:avLst/>
            </a:prstGeom>
            <a:solidFill>
              <a:srgbClr val="FF000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4" name="Group 53">
              <a:extLst>
                <a:ext uri="{FF2B5EF4-FFF2-40B4-BE49-F238E27FC236}">
                  <a16:creationId xmlns:a16="http://schemas.microsoft.com/office/drawing/2014/main" id="{0980B8C2-0DD2-4AAF-BD45-2CE85D7A7C28}"/>
                </a:ext>
              </a:extLst>
            </p:cNvPr>
            <p:cNvGrpSpPr/>
            <p:nvPr/>
          </p:nvGrpSpPr>
          <p:grpSpPr>
            <a:xfrm>
              <a:off x="8080720" y="5468368"/>
              <a:ext cx="583896" cy="491247"/>
              <a:chOff x="7342879" y="5406372"/>
              <a:chExt cx="583896" cy="491247"/>
            </a:xfrm>
          </p:grpSpPr>
          <p:sp>
            <p:nvSpPr>
              <p:cNvPr id="59" name="Arc 58">
                <a:extLst>
                  <a:ext uri="{FF2B5EF4-FFF2-40B4-BE49-F238E27FC236}">
                    <a16:creationId xmlns:a16="http://schemas.microsoft.com/office/drawing/2014/main" id="{BF6AE243-58B9-4831-BE4F-36C03FA31F27}"/>
                  </a:ext>
                </a:extLst>
              </p:cNvPr>
              <p:cNvSpPr/>
              <p:nvPr/>
            </p:nvSpPr>
            <p:spPr>
              <a:xfrm rot="8182199">
                <a:off x="7342879" y="5411866"/>
                <a:ext cx="524690" cy="444227"/>
              </a:xfrm>
              <a:prstGeom prst="arc">
                <a:avLst>
                  <a:gd name="adj1" fmla="val 16200000"/>
                  <a:gd name="adj2" fmla="val 20910265"/>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60" name="Straight Connector 59">
                <a:extLst>
                  <a:ext uri="{FF2B5EF4-FFF2-40B4-BE49-F238E27FC236}">
                    <a16:creationId xmlns:a16="http://schemas.microsoft.com/office/drawing/2014/main" id="{2F399BEE-461F-4430-8676-73D553B70318}"/>
                  </a:ext>
                </a:extLst>
              </p:cNvPr>
              <p:cNvCxnSpPr>
                <a:cxnSpLocks/>
                <a:stCxn id="59" idx="0"/>
              </p:cNvCxnSpPr>
              <p:nvPr/>
            </p:nvCxnSpPr>
            <p:spPr>
              <a:xfrm>
                <a:off x="7758482" y="5794748"/>
                <a:ext cx="59269" cy="36733"/>
              </a:xfrm>
              <a:prstGeom prst="line">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1" name="Arc 60">
                <a:extLst>
                  <a:ext uri="{FF2B5EF4-FFF2-40B4-BE49-F238E27FC236}">
                    <a16:creationId xmlns:a16="http://schemas.microsoft.com/office/drawing/2014/main" id="{FC62E1DE-3AF2-4862-A756-8562C219289D}"/>
                  </a:ext>
                </a:extLst>
              </p:cNvPr>
              <p:cNvSpPr/>
              <p:nvPr/>
            </p:nvSpPr>
            <p:spPr>
              <a:xfrm rot="8182199">
                <a:off x="7377102" y="5406372"/>
                <a:ext cx="549673" cy="491247"/>
              </a:xfrm>
              <a:prstGeom prst="arc">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55" name="Oval 54">
              <a:extLst>
                <a:ext uri="{FF2B5EF4-FFF2-40B4-BE49-F238E27FC236}">
                  <a16:creationId xmlns:a16="http://schemas.microsoft.com/office/drawing/2014/main" id="{D0E6E9CB-22CC-4C2F-89B2-766D31F9C20D}"/>
                </a:ext>
              </a:extLst>
            </p:cNvPr>
            <p:cNvSpPr/>
            <p:nvPr/>
          </p:nvSpPr>
          <p:spPr>
            <a:xfrm rot="20687256">
              <a:off x="8171144" y="5482005"/>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Oval 55">
              <a:extLst>
                <a:ext uri="{FF2B5EF4-FFF2-40B4-BE49-F238E27FC236}">
                  <a16:creationId xmlns:a16="http://schemas.microsoft.com/office/drawing/2014/main" id="{3B94DC83-E5FD-491C-81B2-E9C626B64A5E}"/>
                </a:ext>
              </a:extLst>
            </p:cNvPr>
            <p:cNvSpPr/>
            <p:nvPr/>
          </p:nvSpPr>
          <p:spPr>
            <a:xfrm rot="961169">
              <a:off x="8371799" y="5476938"/>
              <a:ext cx="177938" cy="232319"/>
            </a:xfrm>
            <a:prstGeom prst="ellipse">
              <a:avLst/>
            </a:prstGeom>
            <a:solidFill>
              <a:srgbClr val="CCE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C9B6C81A-8D49-40D2-8BDF-2E12857C47B9}"/>
                </a:ext>
              </a:extLst>
            </p:cNvPr>
            <p:cNvSpPr/>
            <p:nvPr/>
          </p:nvSpPr>
          <p:spPr>
            <a:xfrm>
              <a:off x="8391721" y="5576677"/>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835FB482-D514-408D-8ED3-4121D2761FDB}"/>
                </a:ext>
              </a:extLst>
            </p:cNvPr>
            <p:cNvSpPr/>
            <p:nvPr/>
          </p:nvSpPr>
          <p:spPr>
            <a:xfrm>
              <a:off x="8190973" y="5579273"/>
              <a:ext cx="46566" cy="59267"/>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extBox 1">
            <a:extLst>
              <a:ext uri="{FF2B5EF4-FFF2-40B4-BE49-F238E27FC236}">
                <a16:creationId xmlns:a16="http://schemas.microsoft.com/office/drawing/2014/main" id="{D3F1F67B-070F-4467-8007-B7B339362CA4}"/>
              </a:ext>
            </a:extLst>
          </p:cNvPr>
          <p:cNvSpPr txBox="1"/>
          <p:nvPr/>
        </p:nvSpPr>
        <p:spPr>
          <a:xfrm>
            <a:off x="8274433" y="6114752"/>
            <a:ext cx="1308210" cy="369332"/>
          </a:xfrm>
          <a:prstGeom prst="rect">
            <a:avLst/>
          </a:prstGeom>
          <a:noFill/>
        </p:spPr>
        <p:txBody>
          <a:bodyPr wrap="square" rtlCol="0">
            <a:spAutoFit/>
          </a:bodyPr>
          <a:lstStyle/>
          <a:p>
            <a:r>
              <a:rPr lang="en-GB" b="1" dirty="0">
                <a:solidFill>
                  <a:srgbClr val="FF0000"/>
                </a:solidFill>
                <a:latin typeface="Verdana" panose="020B0604030504040204" pitchFamily="34" charset="0"/>
                <a:ea typeface="Verdana" panose="020B0604030504040204" pitchFamily="34" charset="0"/>
              </a:rPr>
              <a:t>antigens</a:t>
            </a:r>
            <a:endParaRPr lang="en-US" dirty="0"/>
          </a:p>
        </p:txBody>
      </p:sp>
      <p:sp>
        <p:nvSpPr>
          <p:cNvPr id="67" name="Oval 66">
            <a:extLst>
              <a:ext uri="{FF2B5EF4-FFF2-40B4-BE49-F238E27FC236}">
                <a16:creationId xmlns:a16="http://schemas.microsoft.com/office/drawing/2014/main" id="{D7B863BA-A1CC-4078-B00F-B05BA309B370}"/>
              </a:ext>
            </a:extLst>
          </p:cNvPr>
          <p:cNvSpPr/>
          <p:nvPr/>
        </p:nvSpPr>
        <p:spPr>
          <a:xfrm>
            <a:off x="10765424" y="5614654"/>
            <a:ext cx="367645" cy="368851"/>
          </a:xfrm>
          <a:prstGeom prst="ellipse">
            <a:avLst/>
          </a:prstGeom>
          <a:noFill/>
          <a:ln w="28575">
            <a:solidFill>
              <a:srgbClr val="21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67">
            <a:extLst>
              <a:ext uri="{FF2B5EF4-FFF2-40B4-BE49-F238E27FC236}">
                <a16:creationId xmlns:a16="http://schemas.microsoft.com/office/drawing/2014/main" id="{09D9A027-509F-4262-A324-42554968180F}"/>
              </a:ext>
            </a:extLst>
          </p:cNvPr>
          <p:cNvSpPr/>
          <p:nvPr/>
        </p:nvSpPr>
        <p:spPr>
          <a:xfrm>
            <a:off x="9166680" y="4564346"/>
            <a:ext cx="367645" cy="368851"/>
          </a:xfrm>
          <a:prstGeom prst="ellipse">
            <a:avLst/>
          </a:prstGeom>
          <a:noFill/>
          <a:ln w="28575">
            <a:solidFill>
              <a:srgbClr val="21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Oval 68">
            <a:extLst>
              <a:ext uri="{FF2B5EF4-FFF2-40B4-BE49-F238E27FC236}">
                <a16:creationId xmlns:a16="http://schemas.microsoft.com/office/drawing/2014/main" id="{4FCDC29C-DBAA-4ADB-8F14-4F47B0EE3612}"/>
              </a:ext>
            </a:extLst>
          </p:cNvPr>
          <p:cNvSpPr/>
          <p:nvPr/>
        </p:nvSpPr>
        <p:spPr>
          <a:xfrm>
            <a:off x="7191566" y="4522885"/>
            <a:ext cx="367645" cy="368851"/>
          </a:xfrm>
          <a:prstGeom prst="ellipse">
            <a:avLst/>
          </a:prstGeom>
          <a:noFill/>
          <a:ln w="28575">
            <a:solidFill>
              <a:srgbClr val="21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45845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5779C0-E4A3-4529-B5DE-58D6E29FD4DB}"/>
              </a:ext>
            </a:extLst>
          </p:cNvPr>
          <p:cNvSpPr txBox="1"/>
          <p:nvPr/>
        </p:nvSpPr>
        <p:spPr>
          <a:xfrm>
            <a:off x="0" y="317086"/>
            <a:ext cx="12192000" cy="400110"/>
          </a:xfrm>
          <a:prstGeom prst="rect">
            <a:avLst/>
          </a:prstGeom>
          <a:solidFill>
            <a:schemeClr val="bg1"/>
          </a:solidFill>
          <a:ln w="25400">
            <a:noFill/>
          </a:ln>
        </p:spPr>
        <p:txBody>
          <a:bodyPr wrap="square" rtlCol="0">
            <a:spAutoFit/>
          </a:bodyPr>
          <a:lstStyle/>
          <a:p>
            <a:pPr algn="ctr"/>
            <a:r>
              <a:rPr lang="en-GB" sz="2000" b="1" dirty="0">
                <a:solidFill>
                  <a:srgbClr val="F37518"/>
                </a:solidFill>
                <a:latin typeface="Verdana" panose="020B0604030504040204" pitchFamily="34" charset="0"/>
                <a:ea typeface="Verdana" panose="020B0604030504040204" pitchFamily="34" charset="0"/>
              </a:rPr>
              <a:t>How does the immune system fight?</a:t>
            </a:r>
            <a:endParaRPr lang="en-GB" sz="2000" dirty="0">
              <a:latin typeface="Verdana" panose="020B0604030504040204" pitchFamily="34" charset="0"/>
              <a:ea typeface="Verdana" panose="020B0604030504040204" pitchFamily="34" charset="0"/>
            </a:endParaRPr>
          </a:p>
        </p:txBody>
      </p:sp>
      <p:sp>
        <p:nvSpPr>
          <p:cNvPr id="4" name="Right Brace 3">
            <a:extLst>
              <a:ext uri="{FF2B5EF4-FFF2-40B4-BE49-F238E27FC236}">
                <a16:creationId xmlns:a16="http://schemas.microsoft.com/office/drawing/2014/main" id="{E244D5AC-C8F9-4E8F-8742-279DA9D33BDB}"/>
              </a:ext>
            </a:extLst>
          </p:cNvPr>
          <p:cNvSpPr/>
          <p:nvPr/>
        </p:nvSpPr>
        <p:spPr>
          <a:xfrm rot="16200000">
            <a:off x="5783767" y="-1931424"/>
            <a:ext cx="624465" cy="9930384"/>
          </a:xfrm>
          <a:prstGeom prst="rightBrace">
            <a:avLst/>
          </a:prstGeom>
          <a:ln w="57150">
            <a:solidFill>
              <a:srgbClr val="213763">
                <a:alpha val="25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tx1">
                  <a:alpha val="25000"/>
                </a:schemeClr>
              </a:solidFill>
            </a:endParaRPr>
          </a:p>
        </p:txBody>
      </p:sp>
      <p:sp>
        <p:nvSpPr>
          <p:cNvPr id="5" name="TextBox 4">
            <a:extLst>
              <a:ext uri="{FF2B5EF4-FFF2-40B4-BE49-F238E27FC236}">
                <a16:creationId xmlns:a16="http://schemas.microsoft.com/office/drawing/2014/main" id="{EF26BE68-7C88-42B9-BF1F-81E740CD6CC3}"/>
              </a:ext>
            </a:extLst>
          </p:cNvPr>
          <p:cNvSpPr txBox="1"/>
          <p:nvPr/>
        </p:nvSpPr>
        <p:spPr>
          <a:xfrm>
            <a:off x="431405" y="3345999"/>
            <a:ext cx="3646819" cy="400110"/>
          </a:xfrm>
          <a:prstGeom prst="rect">
            <a:avLst/>
          </a:prstGeom>
          <a:solidFill>
            <a:schemeClr val="bg1"/>
          </a:solidFill>
          <a:ln w="25400">
            <a:solidFill>
              <a:srgbClr val="213763">
                <a:alpha val="25000"/>
              </a:srgbClr>
            </a:solidFill>
          </a:ln>
        </p:spPr>
        <p:txBody>
          <a:bodyPr wrap="square" rtlCol="0">
            <a:spAutoFit/>
          </a:bodyPr>
          <a:lstStyle/>
          <a:p>
            <a:pPr algn="ctr"/>
            <a:r>
              <a:rPr lang="en-GB" sz="2000" b="1" dirty="0">
                <a:solidFill>
                  <a:srgbClr val="F37518">
                    <a:alpha val="25000"/>
                  </a:srgbClr>
                </a:solidFill>
                <a:latin typeface="Verdana" panose="020B0604030504040204" pitchFamily="34" charset="0"/>
                <a:ea typeface="Verdana" panose="020B0604030504040204" pitchFamily="34" charset="0"/>
              </a:rPr>
              <a:t>Innate</a:t>
            </a:r>
            <a:r>
              <a:rPr lang="en-GB" sz="2000" b="1" dirty="0">
                <a:solidFill>
                  <a:srgbClr val="213763">
                    <a:alpha val="25000"/>
                  </a:srgbClr>
                </a:solidFill>
                <a:latin typeface="Verdana" panose="020B0604030504040204" pitchFamily="34" charset="0"/>
                <a:ea typeface="Verdana" panose="020B0604030504040204" pitchFamily="34" charset="0"/>
              </a:rPr>
              <a:t> </a:t>
            </a:r>
            <a:r>
              <a:rPr lang="en-GB" sz="2000" dirty="0">
                <a:solidFill>
                  <a:srgbClr val="213763">
                    <a:alpha val="25000"/>
                  </a:srgbClr>
                </a:solidFill>
                <a:latin typeface="Verdana" panose="020B0604030504040204" pitchFamily="34" charset="0"/>
                <a:ea typeface="Verdana" panose="020B0604030504040204" pitchFamily="34" charset="0"/>
              </a:rPr>
              <a:t>Immune Response</a:t>
            </a:r>
          </a:p>
        </p:txBody>
      </p:sp>
      <p:sp>
        <p:nvSpPr>
          <p:cNvPr id="6" name="TextBox 5">
            <a:extLst>
              <a:ext uri="{FF2B5EF4-FFF2-40B4-BE49-F238E27FC236}">
                <a16:creationId xmlns:a16="http://schemas.microsoft.com/office/drawing/2014/main" id="{B95C025A-18B3-4EB9-92A2-5805F34FE374}"/>
              </a:ext>
            </a:extLst>
          </p:cNvPr>
          <p:cNvSpPr txBox="1"/>
          <p:nvPr/>
        </p:nvSpPr>
        <p:spPr>
          <a:xfrm>
            <a:off x="7918704" y="3346000"/>
            <a:ext cx="3902847" cy="400110"/>
          </a:xfrm>
          <a:prstGeom prst="rect">
            <a:avLst/>
          </a:prstGeom>
          <a:solidFill>
            <a:schemeClr val="bg1"/>
          </a:solidFill>
          <a:ln w="25400">
            <a:solidFill>
              <a:srgbClr val="213763">
                <a:alpha val="25000"/>
              </a:srgbClr>
            </a:solidFill>
          </a:ln>
        </p:spPr>
        <p:txBody>
          <a:bodyPr wrap="square" rtlCol="0">
            <a:spAutoFit/>
          </a:bodyPr>
          <a:lstStyle/>
          <a:p>
            <a:pPr algn="ctr"/>
            <a:r>
              <a:rPr lang="en-GB" sz="2000" b="1" dirty="0">
                <a:solidFill>
                  <a:srgbClr val="F37518">
                    <a:alpha val="25000"/>
                  </a:srgbClr>
                </a:solidFill>
                <a:latin typeface="Verdana" panose="020B0604030504040204" pitchFamily="34" charset="0"/>
                <a:ea typeface="Verdana" panose="020B0604030504040204" pitchFamily="34" charset="0"/>
              </a:rPr>
              <a:t>Adaptive</a:t>
            </a:r>
            <a:r>
              <a:rPr lang="en-GB" sz="2000" dirty="0">
                <a:solidFill>
                  <a:srgbClr val="213763">
                    <a:alpha val="25000"/>
                  </a:srgbClr>
                </a:solidFill>
                <a:latin typeface="Verdana" panose="020B0604030504040204" pitchFamily="34" charset="0"/>
                <a:ea typeface="Verdana" panose="020B0604030504040204" pitchFamily="34" charset="0"/>
              </a:rPr>
              <a:t> Immune Response </a:t>
            </a:r>
          </a:p>
        </p:txBody>
      </p:sp>
      <p:sp>
        <p:nvSpPr>
          <p:cNvPr id="7" name="TextBox 6">
            <a:extLst>
              <a:ext uri="{FF2B5EF4-FFF2-40B4-BE49-F238E27FC236}">
                <a16:creationId xmlns:a16="http://schemas.microsoft.com/office/drawing/2014/main" id="{837823A0-AC17-4C1A-B6A9-95DF2FE9C6D0}"/>
              </a:ext>
            </a:extLst>
          </p:cNvPr>
          <p:cNvSpPr txBox="1"/>
          <p:nvPr/>
        </p:nvSpPr>
        <p:spPr>
          <a:xfrm>
            <a:off x="5335639" y="1416616"/>
            <a:ext cx="1520719" cy="1015663"/>
          </a:xfrm>
          <a:prstGeom prst="rect">
            <a:avLst/>
          </a:prstGeom>
          <a:solidFill>
            <a:schemeClr val="bg1"/>
          </a:solidFill>
          <a:ln w="25400">
            <a:solidFill>
              <a:srgbClr val="213763"/>
            </a:solidFill>
          </a:ln>
        </p:spPr>
        <p:txBody>
          <a:bodyPr wrap="square" rtlCol="0">
            <a:spAutoFit/>
          </a:bodyPr>
          <a:lstStyle/>
          <a:p>
            <a:pPr algn="ctr"/>
            <a:r>
              <a:rPr lang="en-GB" sz="2000" b="1" dirty="0">
                <a:solidFill>
                  <a:schemeClr val="accent5">
                    <a:lumMod val="75000"/>
                  </a:schemeClr>
                </a:solidFill>
                <a:latin typeface="Verdana" panose="020B0604030504040204" pitchFamily="34" charset="0"/>
                <a:ea typeface="Verdana" panose="020B0604030504040204" pitchFamily="34" charset="0"/>
              </a:rPr>
              <a:t>White blood cells</a:t>
            </a:r>
            <a:endParaRPr lang="en-GB" sz="2000" dirty="0">
              <a:solidFill>
                <a:schemeClr val="accent5">
                  <a:lumMod val="75000"/>
                </a:schemeClr>
              </a:solidFill>
              <a:latin typeface="Verdana" panose="020B0604030504040204" pitchFamily="34" charset="0"/>
              <a:ea typeface="Verdana" panose="020B0604030504040204" pitchFamily="34" charset="0"/>
            </a:endParaRPr>
          </a:p>
        </p:txBody>
      </p:sp>
      <p:cxnSp>
        <p:nvCxnSpPr>
          <p:cNvPr id="9" name="Straight Arrow Connector 8">
            <a:extLst>
              <a:ext uri="{FF2B5EF4-FFF2-40B4-BE49-F238E27FC236}">
                <a16:creationId xmlns:a16="http://schemas.microsoft.com/office/drawing/2014/main" id="{C5168AB6-9393-4347-932A-91D573D0A67A}"/>
              </a:ext>
            </a:extLst>
          </p:cNvPr>
          <p:cNvCxnSpPr>
            <a:cxnSpLocks/>
          </p:cNvCxnSpPr>
          <p:nvPr/>
        </p:nvCxnSpPr>
        <p:spPr>
          <a:xfrm>
            <a:off x="6096000" y="735484"/>
            <a:ext cx="0" cy="617828"/>
          </a:xfrm>
          <a:prstGeom prst="straightConnector1">
            <a:avLst/>
          </a:prstGeom>
          <a:ln w="57150">
            <a:solidFill>
              <a:srgbClr val="213763"/>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descr="A close up of a red flower&#10;&#10;Description automatically generated">
            <a:extLst>
              <a:ext uri="{FF2B5EF4-FFF2-40B4-BE49-F238E27FC236}">
                <a16:creationId xmlns:a16="http://schemas.microsoft.com/office/drawing/2014/main" id="{B8633523-5D7B-40E2-90D3-83A65185BBC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V="1">
            <a:off x="3619590" y="1173748"/>
            <a:ext cx="1520709" cy="1501397"/>
          </a:xfrm>
          <a:prstGeom prst="rect">
            <a:avLst/>
          </a:prstGeom>
        </p:spPr>
      </p:pic>
    </p:spTree>
    <p:extLst>
      <p:ext uri="{BB962C8B-B14F-4D97-AF65-F5344CB8AC3E}">
        <p14:creationId xmlns:p14="http://schemas.microsoft.com/office/powerpoint/2010/main" val="307321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A5A2840F11C745B034C52A6E25227D" ma:contentTypeVersion="10" ma:contentTypeDescription="Create a new document." ma:contentTypeScope="" ma:versionID="f8fcdce820279eb7c243b42db81557c6">
  <xsd:schema xmlns:xsd="http://www.w3.org/2001/XMLSchema" xmlns:xs="http://www.w3.org/2001/XMLSchema" xmlns:p="http://schemas.microsoft.com/office/2006/metadata/properties" xmlns:ns2="fb6b3e4e-afd7-4781-bd08-4f14e39129a5" targetNamespace="http://schemas.microsoft.com/office/2006/metadata/properties" ma:root="true" ma:fieldsID="ddaae695e7309e5c85f0fceb6cad1974" ns2:_="">
    <xsd:import namespace="fb6b3e4e-afd7-4781-bd08-4f14e39129a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6b3e4e-afd7-4781-bd08-4f14e39129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2269B3-A506-46E3-A1C0-2F79BFAAE949}"/>
</file>

<file path=customXml/itemProps2.xml><?xml version="1.0" encoding="utf-8"?>
<ds:datastoreItem xmlns:ds="http://schemas.openxmlformats.org/officeDocument/2006/customXml" ds:itemID="{7F8F40E4-D89B-42B3-A53F-47A4C9EDC900}"/>
</file>

<file path=customXml/itemProps3.xml><?xml version="1.0" encoding="utf-8"?>
<ds:datastoreItem xmlns:ds="http://schemas.openxmlformats.org/officeDocument/2006/customXml" ds:itemID="{819DE022-CF6D-40D8-A0A0-21D82D3B9A80}"/>
</file>

<file path=docProps/app.xml><?xml version="1.0" encoding="utf-8"?>
<Properties xmlns="http://schemas.openxmlformats.org/officeDocument/2006/extended-properties" xmlns:vt="http://schemas.openxmlformats.org/officeDocument/2006/docPropsVTypes">
  <Template/>
  <TotalTime>2784</TotalTime>
  <Words>2056</Words>
  <Application>Microsoft Office PowerPoint</Application>
  <PresentationFormat>Widescreen</PresentationFormat>
  <Paragraphs>581</Paragraphs>
  <Slides>38</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DIN-MediumAlternate</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Sadler</dc:creator>
  <cp:lastModifiedBy>Erika Aquino</cp:lastModifiedBy>
  <cp:revision>155</cp:revision>
  <dcterms:created xsi:type="dcterms:W3CDTF">2020-02-18T13:53:25Z</dcterms:created>
  <dcterms:modified xsi:type="dcterms:W3CDTF">2020-03-23T14:28:47Z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0x01010072A5A2840F11C745B034C52A6E25227D</vt:lpwstr>
  </property>
</Properties>
</file>